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A503E-4867-447A-BA82-367E6CE7AE1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DF7824A-3FD2-4CE7-ABC8-1F4609035303}">
      <dgm:prSet phldrT="[Текст]"/>
      <dgm:spPr/>
      <dgm:t>
        <a:bodyPr/>
        <a:lstStyle/>
        <a:p>
          <a:pPr>
            <a:buNone/>
          </a:pPr>
          <a:r>
            <a:rPr lang="ru-RU" b="1" dirty="0"/>
            <a:t>(P)roducing</a:t>
          </a:r>
          <a:r>
            <a:rPr lang="ru-RU" dirty="0"/>
            <a:t> – производство результатов, обеспечивающее результативность организации</a:t>
          </a:r>
        </a:p>
      </dgm:t>
    </dgm:pt>
    <dgm:pt modelId="{93D6CC1B-62AB-4CB4-B094-5B0EC33F7771}" type="parTrans" cxnId="{2D1912FE-A402-465A-AD0B-509544B37AFD}">
      <dgm:prSet/>
      <dgm:spPr/>
      <dgm:t>
        <a:bodyPr/>
        <a:lstStyle/>
        <a:p>
          <a:endParaRPr lang="ru-RU"/>
        </a:p>
      </dgm:t>
    </dgm:pt>
    <dgm:pt modelId="{BF8F407A-E4C6-4AE5-B7BA-EB4D1D369833}" type="sibTrans" cxnId="{2D1912FE-A402-465A-AD0B-509544B37AFD}">
      <dgm:prSet/>
      <dgm:spPr/>
      <dgm:t>
        <a:bodyPr/>
        <a:lstStyle/>
        <a:p>
          <a:endParaRPr lang="ru-RU"/>
        </a:p>
      </dgm:t>
    </dgm:pt>
    <dgm:pt modelId="{AAF07BF1-98E7-476F-8D30-0F6E951A5BB1}">
      <dgm:prSet phldrT="[Текст]"/>
      <dgm:spPr/>
      <dgm:t>
        <a:bodyPr/>
        <a:lstStyle/>
        <a:p>
          <a:pPr>
            <a:buNone/>
          </a:pPr>
          <a:r>
            <a:rPr lang="ru-RU" b="1" dirty="0"/>
            <a:t>(E)ntrepreneuring</a:t>
          </a:r>
          <a:r>
            <a:rPr lang="ru-RU" dirty="0"/>
            <a:t> – предпринимательство, требующееся для осуществления изменений</a:t>
          </a:r>
        </a:p>
      </dgm:t>
    </dgm:pt>
    <dgm:pt modelId="{C77CECE8-D29E-4C0E-AB80-4BAA90FA6861}" type="parTrans" cxnId="{F1097BA2-DECA-4D82-BE89-F4174C9DE66E}">
      <dgm:prSet/>
      <dgm:spPr/>
      <dgm:t>
        <a:bodyPr/>
        <a:lstStyle/>
        <a:p>
          <a:endParaRPr lang="ru-RU"/>
        </a:p>
      </dgm:t>
    </dgm:pt>
    <dgm:pt modelId="{5B7780DF-5F64-469D-92CB-622C3DA3A1D0}" type="sibTrans" cxnId="{F1097BA2-DECA-4D82-BE89-F4174C9DE66E}">
      <dgm:prSet/>
      <dgm:spPr/>
      <dgm:t>
        <a:bodyPr/>
        <a:lstStyle/>
        <a:p>
          <a:endParaRPr lang="ru-RU"/>
        </a:p>
      </dgm:t>
    </dgm:pt>
    <dgm:pt modelId="{67C5F962-694D-410B-913C-F643895BFFA1}">
      <dgm:prSet phldrT="[Текст]"/>
      <dgm:spPr/>
      <dgm:t>
        <a:bodyPr/>
        <a:lstStyle/>
        <a:p>
          <a:pPr>
            <a:buNone/>
          </a:pPr>
          <a:r>
            <a:rPr lang="ru-RU" b="1" dirty="0"/>
            <a:t>(I)ntegrating</a:t>
          </a:r>
          <a:r>
            <a:rPr lang="ru-RU" dirty="0"/>
            <a:t> – интеграция людей в организацию ради ее жизнеспособности и эффективности в долгосрочной перспективе</a:t>
          </a:r>
        </a:p>
      </dgm:t>
    </dgm:pt>
    <dgm:pt modelId="{1E06ACAC-CE8C-43C8-818A-4973613C5D02}" type="parTrans" cxnId="{0521C48B-3076-4502-92ED-560631BB7476}">
      <dgm:prSet/>
      <dgm:spPr/>
      <dgm:t>
        <a:bodyPr/>
        <a:lstStyle/>
        <a:p>
          <a:endParaRPr lang="ru-RU"/>
        </a:p>
      </dgm:t>
    </dgm:pt>
    <dgm:pt modelId="{F3FF06A0-3A54-4EFB-A6C7-66B2A50BD4A6}" type="sibTrans" cxnId="{0521C48B-3076-4502-92ED-560631BB7476}">
      <dgm:prSet/>
      <dgm:spPr/>
      <dgm:t>
        <a:bodyPr/>
        <a:lstStyle/>
        <a:p>
          <a:endParaRPr lang="ru-RU"/>
        </a:p>
      </dgm:t>
    </dgm:pt>
    <dgm:pt modelId="{FB14024B-05E1-4970-95BC-D648F58CBBD3}">
      <dgm:prSet phldrT="[Текст]"/>
      <dgm:spPr/>
      <dgm:t>
        <a:bodyPr/>
        <a:lstStyle/>
        <a:p>
          <a:pPr>
            <a:buNone/>
          </a:pPr>
          <a:r>
            <a:rPr lang="ru-RU" b="1" dirty="0"/>
            <a:t>(A)dministrating</a:t>
          </a:r>
          <a:r>
            <a:rPr lang="ru-RU" dirty="0"/>
            <a:t> – администрирование, обеспечивающее эффективность организации</a:t>
          </a:r>
        </a:p>
      </dgm:t>
    </dgm:pt>
    <dgm:pt modelId="{4D2530BB-B306-493E-86DF-E1BD1B13F015}" type="parTrans" cxnId="{85CEF1E4-A97E-4B38-AA49-06826349DA5B}">
      <dgm:prSet/>
      <dgm:spPr/>
      <dgm:t>
        <a:bodyPr/>
        <a:lstStyle/>
        <a:p>
          <a:endParaRPr lang="ru-RU"/>
        </a:p>
      </dgm:t>
    </dgm:pt>
    <dgm:pt modelId="{9ED7C04D-FE9E-4C19-A4A8-BBE76076FD2F}" type="sibTrans" cxnId="{85CEF1E4-A97E-4B38-AA49-06826349DA5B}">
      <dgm:prSet/>
      <dgm:spPr/>
      <dgm:t>
        <a:bodyPr/>
        <a:lstStyle/>
        <a:p>
          <a:endParaRPr lang="ru-RU"/>
        </a:p>
      </dgm:t>
    </dgm:pt>
    <dgm:pt modelId="{6E9AC2B7-31A1-4D37-A660-FBC39DF9FC14}" type="pres">
      <dgm:prSet presAssocID="{484A503E-4867-447A-BA82-367E6CE7AE11}" presName="Name0" presStyleCnt="0">
        <dgm:presLayoutVars>
          <dgm:chMax val="7"/>
          <dgm:chPref val="7"/>
          <dgm:dir/>
        </dgm:presLayoutVars>
      </dgm:prSet>
      <dgm:spPr/>
    </dgm:pt>
    <dgm:pt modelId="{2EAACCF5-1701-4F1C-9EA0-D599A4247AAB}" type="pres">
      <dgm:prSet presAssocID="{484A503E-4867-447A-BA82-367E6CE7AE11}" presName="Name1" presStyleCnt="0"/>
      <dgm:spPr/>
    </dgm:pt>
    <dgm:pt modelId="{91B94F21-3BF0-42EC-9B10-DB16939E7FB5}" type="pres">
      <dgm:prSet presAssocID="{484A503E-4867-447A-BA82-367E6CE7AE11}" presName="cycle" presStyleCnt="0"/>
      <dgm:spPr/>
    </dgm:pt>
    <dgm:pt modelId="{678FA054-C0F9-46E8-9043-64C1AB8CC32B}" type="pres">
      <dgm:prSet presAssocID="{484A503E-4867-447A-BA82-367E6CE7AE11}" presName="srcNode" presStyleLbl="node1" presStyleIdx="0" presStyleCnt="4"/>
      <dgm:spPr/>
    </dgm:pt>
    <dgm:pt modelId="{8A35ACE9-426E-47CA-8341-7CACF5F77347}" type="pres">
      <dgm:prSet presAssocID="{484A503E-4867-447A-BA82-367E6CE7AE11}" presName="conn" presStyleLbl="parChTrans1D2" presStyleIdx="0" presStyleCnt="1"/>
      <dgm:spPr/>
    </dgm:pt>
    <dgm:pt modelId="{81D58BA9-4F46-4658-82CC-911EB53ADFAD}" type="pres">
      <dgm:prSet presAssocID="{484A503E-4867-447A-BA82-367E6CE7AE11}" presName="extraNode" presStyleLbl="node1" presStyleIdx="0" presStyleCnt="4"/>
      <dgm:spPr/>
    </dgm:pt>
    <dgm:pt modelId="{705F1D75-8F41-4630-A588-1F6C374B5F94}" type="pres">
      <dgm:prSet presAssocID="{484A503E-4867-447A-BA82-367E6CE7AE11}" presName="dstNode" presStyleLbl="node1" presStyleIdx="0" presStyleCnt="4"/>
      <dgm:spPr/>
    </dgm:pt>
    <dgm:pt modelId="{C46A9615-1D7F-4F3C-83B4-3D77B7D71871}" type="pres">
      <dgm:prSet presAssocID="{ADF7824A-3FD2-4CE7-ABC8-1F4609035303}" presName="text_1" presStyleLbl="node1" presStyleIdx="0" presStyleCnt="4">
        <dgm:presLayoutVars>
          <dgm:bulletEnabled val="1"/>
        </dgm:presLayoutVars>
      </dgm:prSet>
      <dgm:spPr/>
    </dgm:pt>
    <dgm:pt modelId="{40295473-E457-4BFD-A3F0-F883B2474D2E}" type="pres">
      <dgm:prSet presAssocID="{ADF7824A-3FD2-4CE7-ABC8-1F4609035303}" presName="accent_1" presStyleCnt="0"/>
      <dgm:spPr/>
    </dgm:pt>
    <dgm:pt modelId="{0927EA53-4DD1-4396-B42E-5977295791D6}" type="pres">
      <dgm:prSet presAssocID="{ADF7824A-3FD2-4CE7-ABC8-1F4609035303}" presName="accentRepeatNode" presStyleLbl="solidFgAcc1" presStyleIdx="0" presStyleCnt="4"/>
      <dgm:spPr/>
    </dgm:pt>
    <dgm:pt modelId="{858CB123-A291-4813-A990-45D8810F15CD}" type="pres">
      <dgm:prSet presAssocID="{FB14024B-05E1-4970-95BC-D648F58CBBD3}" presName="text_2" presStyleLbl="node1" presStyleIdx="1" presStyleCnt="4">
        <dgm:presLayoutVars>
          <dgm:bulletEnabled val="1"/>
        </dgm:presLayoutVars>
      </dgm:prSet>
      <dgm:spPr/>
    </dgm:pt>
    <dgm:pt modelId="{1592B822-1B94-483D-AB2C-33266B8AE6C4}" type="pres">
      <dgm:prSet presAssocID="{FB14024B-05E1-4970-95BC-D648F58CBBD3}" presName="accent_2" presStyleCnt="0"/>
      <dgm:spPr/>
    </dgm:pt>
    <dgm:pt modelId="{7F4FE860-DE4E-42CB-A44C-6FCDBF80DCD5}" type="pres">
      <dgm:prSet presAssocID="{FB14024B-05E1-4970-95BC-D648F58CBBD3}" presName="accentRepeatNode" presStyleLbl="solidFgAcc1" presStyleIdx="1" presStyleCnt="4"/>
      <dgm:spPr/>
    </dgm:pt>
    <dgm:pt modelId="{6F7076C3-FF8F-4ACD-BF62-B47046BA8224}" type="pres">
      <dgm:prSet presAssocID="{AAF07BF1-98E7-476F-8D30-0F6E951A5BB1}" presName="text_3" presStyleLbl="node1" presStyleIdx="2" presStyleCnt="4">
        <dgm:presLayoutVars>
          <dgm:bulletEnabled val="1"/>
        </dgm:presLayoutVars>
      </dgm:prSet>
      <dgm:spPr/>
    </dgm:pt>
    <dgm:pt modelId="{880A1B82-E850-4F34-8E93-72A93EEBFFD9}" type="pres">
      <dgm:prSet presAssocID="{AAF07BF1-98E7-476F-8D30-0F6E951A5BB1}" presName="accent_3" presStyleCnt="0"/>
      <dgm:spPr/>
    </dgm:pt>
    <dgm:pt modelId="{EF9B4321-F5CA-497E-85CC-B091B68F8FAE}" type="pres">
      <dgm:prSet presAssocID="{AAF07BF1-98E7-476F-8D30-0F6E951A5BB1}" presName="accentRepeatNode" presStyleLbl="solidFgAcc1" presStyleIdx="2" presStyleCnt="4"/>
      <dgm:spPr/>
    </dgm:pt>
    <dgm:pt modelId="{D775385A-0F5A-4B9E-8A2F-E6C210377AEF}" type="pres">
      <dgm:prSet presAssocID="{67C5F962-694D-410B-913C-F643895BFFA1}" presName="text_4" presStyleLbl="node1" presStyleIdx="3" presStyleCnt="4">
        <dgm:presLayoutVars>
          <dgm:bulletEnabled val="1"/>
        </dgm:presLayoutVars>
      </dgm:prSet>
      <dgm:spPr/>
    </dgm:pt>
    <dgm:pt modelId="{E67068F0-F8F8-4B0E-B55D-1285F3701916}" type="pres">
      <dgm:prSet presAssocID="{67C5F962-694D-410B-913C-F643895BFFA1}" presName="accent_4" presStyleCnt="0"/>
      <dgm:spPr/>
    </dgm:pt>
    <dgm:pt modelId="{636BF580-8B9C-422E-83B5-0FAEF88FE0D5}" type="pres">
      <dgm:prSet presAssocID="{67C5F962-694D-410B-913C-F643895BFFA1}" presName="accentRepeatNode" presStyleLbl="solidFgAcc1" presStyleIdx="3" presStyleCnt="4"/>
      <dgm:spPr/>
    </dgm:pt>
  </dgm:ptLst>
  <dgm:cxnLst>
    <dgm:cxn modelId="{6909FA6A-BEBF-4C35-A111-FD3753D4CC25}" type="presOf" srcId="{ADF7824A-3FD2-4CE7-ABC8-1F4609035303}" destId="{C46A9615-1D7F-4F3C-83B4-3D77B7D71871}" srcOrd="0" destOrd="0" presId="urn:microsoft.com/office/officeart/2008/layout/VerticalCurvedList"/>
    <dgm:cxn modelId="{7DEDB25A-3CE6-44DE-8E24-F7EDD9FBDC20}" type="presOf" srcId="{67C5F962-694D-410B-913C-F643895BFFA1}" destId="{D775385A-0F5A-4B9E-8A2F-E6C210377AEF}" srcOrd="0" destOrd="0" presId="urn:microsoft.com/office/officeart/2008/layout/VerticalCurvedList"/>
    <dgm:cxn modelId="{0521C48B-3076-4502-92ED-560631BB7476}" srcId="{484A503E-4867-447A-BA82-367E6CE7AE11}" destId="{67C5F962-694D-410B-913C-F643895BFFA1}" srcOrd="3" destOrd="0" parTransId="{1E06ACAC-CE8C-43C8-818A-4973613C5D02}" sibTransId="{F3FF06A0-3A54-4EFB-A6C7-66B2A50BD4A6}"/>
    <dgm:cxn modelId="{45EA798D-4848-437A-8B89-6E5EBD59A70A}" type="presOf" srcId="{BF8F407A-E4C6-4AE5-B7BA-EB4D1D369833}" destId="{8A35ACE9-426E-47CA-8341-7CACF5F77347}" srcOrd="0" destOrd="0" presId="urn:microsoft.com/office/officeart/2008/layout/VerticalCurvedList"/>
    <dgm:cxn modelId="{710EA89E-CAE2-408D-8FFD-FEB130332B0B}" type="presOf" srcId="{484A503E-4867-447A-BA82-367E6CE7AE11}" destId="{6E9AC2B7-31A1-4D37-A660-FBC39DF9FC14}" srcOrd="0" destOrd="0" presId="urn:microsoft.com/office/officeart/2008/layout/VerticalCurvedList"/>
    <dgm:cxn modelId="{310EEC9F-EDC8-41C9-87D6-F0C629CF19EF}" type="presOf" srcId="{AAF07BF1-98E7-476F-8D30-0F6E951A5BB1}" destId="{6F7076C3-FF8F-4ACD-BF62-B47046BA8224}" srcOrd="0" destOrd="0" presId="urn:microsoft.com/office/officeart/2008/layout/VerticalCurvedList"/>
    <dgm:cxn modelId="{F1097BA2-DECA-4D82-BE89-F4174C9DE66E}" srcId="{484A503E-4867-447A-BA82-367E6CE7AE11}" destId="{AAF07BF1-98E7-476F-8D30-0F6E951A5BB1}" srcOrd="2" destOrd="0" parTransId="{C77CECE8-D29E-4C0E-AB80-4BAA90FA6861}" sibTransId="{5B7780DF-5F64-469D-92CB-622C3DA3A1D0}"/>
    <dgm:cxn modelId="{85CEF1E4-A97E-4B38-AA49-06826349DA5B}" srcId="{484A503E-4867-447A-BA82-367E6CE7AE11}" destId="{FB14024B-05E1-4970-95BC-D648F58CBBD3}" srcOrd="1" destOrd="0" parTransId="{4D2530BB-B306-493E-86DF-E1BD1B13F015}" sibTransId="{9ED7C04D-FE9E-4C19-A4A8-BBE76076FD2F}"/>
    <dgm:cxn modelId="{554473E8-5797-4177-82ED-E19615167C27}" type="presOf" srcId="{FB14024B-05E1-4970-95BC-D648F58CBBD3}" destId="{858CB123-A291-4813-A990-45D8810F15CD}" srcOrd="0" destOrd="0" presId="urn:microsoft.com/office/officeart/2008/layout/VerticalCurvedList"/>
    <dgm:cxn modelId="{2D1912FE-A402-465A-AD0B-509544B37AFD}" srcId="{484A503E-4867-447A-BA82-367E6CE7AE11}" destId="{ADF7824A-3FD2-4CE7-ABC8-1F4609035303}" srcOrd="0" destOrd="0" parTransId="{93D6CC1B-62AB-4CB4-B094-5B0EC33F7771}" sibTransId="{BF8F407A-E4C6-4AE5-B7BA-EB4D1D369833}"/>
    <dgm:cxn modelId="{33937AD9-EC69-4874-86B2-9177F40BD77C}" type="presParOf" srcId="{6E9AC2B7-31A1-4D37-A660-FBC39DF9FC14}" destId="{2EAACCF5-1701-4F1C-9EA0-D599A4247AAB}" srcOrd="0" destOrd="0" presId="urn:microsoft.com/office/officeart/2008/layout/VerticalCurvedList"/>
    <dgm:cxn modelId="{433E9F0A-F5F4-4B8A-90A4-30B264DEB99C}" type="presParOf" srcId="{2EAACCF5-1701-4F1C-9EA0-D599A4247AAB}" destId="{91B94F21-3BF0-42EC-9B10-DB16939E7FB5}" srcOrd="0" destOrd="0" presId="urn:microsoft.com/office/officeart/2008/layout/VerticalCurvedList"/>
    <dgm:cxn modelId="{D2557EE3-9CF5-4FF0-B037-2DF0FC9CE2B4}" type="presParOf" srcId="{91B94F21-3BF0-42EC-9B10-DB16939E7FB5}" destId="{678FA054-C0F9-46E8-9043-64C1AB8CC32B}" srcOrd="0" destOrd="0" presId="urn:microsoft.com/office/officeart/2008/layout/VerticalCurvedList"/>
    <dgm:cxn modelId="{D6A4FFEC-9CC9-41CF-9246-39660AACC3BD}" type="presParOf" srcId="{91B94F21-3BF0-42EC-9B10-DB16939E7FB5}" destId="{8A35ACE9-426E-47CA-8341-7CACF5F77347}" srcOrd="1" destOrd="0" presId="urn:microsoft.com/office/officeart/2008/layout/VerticalCurvedList"/>
    <dgm:cxn modelId="{D93168FD-54FA-4317-B0FE-DD226125BDB3}" type="presParOf" srcId="{91B94F21-3BF0-42EC-9B10-DB16939E7FB5}" destId="{81D58BA9-4F46-4658-82CC-911EB53ADFAD}" srcOrd="2" destOrd="0" presId="urn:microsoft.com/office/officeart/2008/layout/VerticalCurvedList"/>
    <dgm:cxn modelId="{2301CDCC-2FA8-42CE-A187-7773BAC0CF32}" type="presParOf" srcId="{91B94F21-3BF0-42EC-9B10-DB16939E7FB5}" destId="{705F1D75-8F41-4630-A588-1F6C374B5F94}" srcOrd="3" destOrd="0" presId="urn:microsoft.com/office/officeart/2008/layout/VerticalCurvedList"/>
    <dgm:cxn modelId="{B3DFE63D-0B33-49C0-857D-AB938E5D191A}" type="presParOf" srcId="{2EAACCF5-1701-4F1C-9EA0-D599A4247AAB}" destId="{C46A9615-1D7F-4F3C-83B4-3D77B7D71871}" srcOrd="1" destOrd="0" presId="urn:microsoft.com/office/officeart/2008/layout/VerticalCurvedList"/>
    <dgm:cxn modelId="{AE216D33-248E-4A9E-8DA6-BA6B51894F03}" type="presParOf" srcId="{2EAACCF5-1701-4F1C-9EA0-D599A4247AAB}" destId="{40295473-E457-4BFD-A3F0-F883B2474D2E}" srcOrd="2" destOrd="0" presId="urn:microsoft.com/office/officeart/2008/layout/VerticalCurvedList"/>
    <dgm:cxn modelId="{6BCC4186-B159-4E6B-8E99-92BFB2C0A072}" type="presParOf" srcId="{40295473-E457-4BFD-A3F0-F883B2474D2E}" destId="{0927EA53-4DD1-4396-B42E-5977295791D6}" srcOrd="0" destOrd="0" presId="urn:microsoft.com/office/officeart/2008/layout/VerticalCurvedList"/>
    <dgm:cxn modelId="{44BD3F8B-0A44-4013-86F7-A3C86DC60B29}" type="presParOf" srcId="{2EAACCF5-1701-4F1C-9EA0-D599A4247AAB}" destId="{858CB123-A291-4813-A990-45D8810F15CD}" srcOrd="3" destOrd="0" presId="urn:microsoft.com/office/officeart/2008/layout/VerticalCurvedList"/>
    <dgm:cxn modelId="{B9224E5A-EDCC-4A5A-A550-723908343E64}" type="presParOf" srcId="{2EAACCF5-1701-4F1C-9EA0-D599A4247AAB}" destId="{1592B822-1B94-483D-AB2C-33266B8AE6C4}" srcOrd="4" destOrd="0" presId="urn:microsoft.com/office/officeart/2008/layout/VerticalCurvedList"/>
    <dgm:cxn modelId="{9190EBB3-56C3-4701-A104-AAA05974BEA0}" type="presParOf" srcId="{1592B822-1B94-483D-AB2C-33266B8AE6C4}" destId="{7F4FE860-DE4E-42CB-A44C-6FCDBF80DCD5}" srcOrd="0" destOrd="0" presId="urn:microsoft.com/office/officeart/2008/layout/VerticalCurvedList"/>
    <dgm:cxn modelId="{4A199540-384C-4FD5-80FE-F001EA8A4F29}" type="presParOf" srcId="{2EAACCF5-1701-4F1C-9EA0-D599A4247AAB}" destId="{6F7076C3-FF8F-4ACD-BF62-B47046BA8224}" srcOrd="5" destOrd="0" presId="urn:microsoft.com/office/officeart/2008/layout/VerticalCurvedList"/>
    <dgm:cxn modelId="{391C5B21-1ADC-4355-95F7-0E4ECE46E1F1}" type="presParOf" srcId="{2EAACCF5-1701-4F1C-9EA0-D599A4247AAB}" destId="{880A1B82-E850-4F34-8E93-72A93EEBFFD9}" srcOrd="6" destOrd="0" presId="urn:microsoft.com/office/officeart/2008/layout/VerticalCurvedList"/>
    <dgm:cxn modelId="{B5B95724-93D5-4698-8B97-6D109C10B986}" type="presParOf" srcId="{880A1B82-E850-4F34-8E93-72A93EEBFFD9}" destId="{EF9B4321-F5CA-497E-85CC-B091B68F8FAE}" srcOrd="0" destOrd="0" presId="urn:microsoft.com/office/officeart/2008/layout/VerticalCurvedList"/>
    <dgm:cxn modelId="{15AE077B-2455-4A7F-A2AA-989EF26D76F1}" type="presParOf" srcId="{2EAACCF5-1701-4F1C-9EA0-D599A4247AAB}" destId="{D775385A-0F5A-4B9E-8A2F-E6C210377AEF}" srcOrd="7" destOrd="0" presId="urn:microsoft.com/office/officeart/2008/layout/VerticalCurvedList"/>
    <dgm:cxn modelId="{AF8B5F42-F61F-4A41-BF62-439F2F1573F0}" type="presParOf" srcId="{2EAACCF5-1701-4F1C-9EA0-D599A4247AAB}" destId="{E67068F0-F8F8-4B0E-B55D-1285F3701916}" srcOrd="8" destOrd="0" presId="urn:microsoft.com/office/officeart/2008/layout/VerticalCurvedList"/>
    <dgm:cxn modelId="{1278179C-8A60-4701-8BBB-51AA65C03BC5}" type="presParOf" srcId="{E67068F0-F8F8-4B0E-B55D-1285F3701916}" destId="{636BF580-8B9C-422E-83B5-0FAEF88FE0D5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EB1CB-5984-44A6-A591-F01AC437031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A74551-647A-4029-9BE1-924E47F5DCDA}">
      <dgm:prSet phldrT="[Текст]" custT="1"/>
      <dgm:spPr/>
      <dgm:t>
        <a:bodyPr vert="vert270" anchor="ctr"/>
        <a:lstStyle/>
        <a:p>
          <a:r>
            <a:rPr lang="ru-RU" sz="1800" b="1" dirty="0"/>
            <a:t>Основные характеристики </a:t>
          </a:r>
          <a:r>
            <a:rPr lang="ru-RU" sz="1800" dirty="0"/>
            <a:t>людей, предрасположенных к (P) – роли</a:t>
          </a:r>
        </a:p>
      </dgm:t>
    </dgm:pt>
    <dgm:pt modelId="{00E29E29-CF6C-4E42-9250-74A195A3DD64}" type="parTrans" cxnId="{C30D1FE7-82FD-498F-B88B-8C28425B4F9F}">
      <dgm:prSet/>
      <dgm:spPr/>
      <dgm:t>
        <a:bodyPr/>
        <a:lstStyle/>
        <a:p>
          <a:endParaRPr lang="ru-RU" sz="1800"/>
        </a:p>
      </dgm:t>
    </dgm:pt>
    <dgm:pt modelId="{DF68F3E8-5E9B-438E-B680-7A15BD05F511}" type="sibTrans" cxnId="{C30D1FE7-82FD-498F-B88B-8C28425B4F9F}">
      <dgm:prSet/>
      <dgm:spPr/>
      <dgm:t>
        <a:bodyPr/>
        <a:lstStyle/>
        <a:p>
          <a:endParaRPr lang="ru-RU" sz="1800"/>
        </a:p>
      </dgm:t>
    </dgm:pt>
    <dgm:pt modelId="{1067368F-C57B-4727-84F5-C72A208E9BA7}">
      <dgm:prSet phldrT="[Текст]" custT="1"/>
      <dgm:spPr/>
      <dgm:t>
        <a:bodyPr/>
        <a:lstStyle/>
        <a:p>
          <a:r>
            <a:rPr lang="ru-RU" sz="1800" dirty="0"/>
            <a:t>ориентированы на достижение результата</a:t>
          </a:r>
        </a:p>
      </dgm:t>
    </dgm:pt>
    <dgm:pt modelId="{4567C5AE-60A0-42DA-BD8E-DE6F953FB5B7}" type="parTrans" cxnId="{5D469E19-BE61-4D68-961C-2DCDD977A617}">
      <dgm:prSet/>
      <dgm:spPr/>
      <dgm:t>
        <a:bodyPr/>
        <a:lstStyle/>
        <a:p>
          <a:endParaRPr lang="ru-RU" sz="1800"/>
        </a:p>
      </dgm:t>
    </dgm:pt>
    <dgm:pt modelId="{65931B0C-3613-4374-AEF1-CC0398F36C20}" type="sibTrans" cxnId="{5D469E19-BE61-4D68-961C-2DCDD977A617}">
      <dgm:prSet/>
      <dgm:spPr/>
      <dgm:t>
        <a:bodyPr/>
        <a:lstStyle/>
        <a:p>
          <a:endParaRPr lang="ru-RU" sz="1800"/>
        </a:p>
      </dgm:t>
    </dgm:pt>
    <dgm:pt modelId="{59711CFC-B86B-4FC6-952A-79BC6D6FE9B5}">
      <dgm:prSet phldrT="[Текст]" custT="1"/>
      <dgm:spPr/>
      <dgm:t>
        <a:bodyPr/>
        <a:lstStyle/>
        <a:p>
          <a:r>
            <a:rPr lang="ru-RU" sz="1800" dirty="0"/>
            <a:t>трудолюбивы и продуктивны</a:t>
          </a:r>
        </a:p>
      </dgm:t>
    </dgm:pt>
    <dgm:pt modelId="{CD546D4D-27F8-4E0E-8EF1-7B08F01BE739}" type="parTrans" cxnId="{8B0C3D14-61B9-4325-BC04-A24A1B820445}">
      <dgm:prSet/>
      <dgm:spPr/>
      <dgm:t>
        <a:bodyPr/>
        <a:lstStyle/>
        <a:p>
          <a:endParaRPr lang="ru-RU" sz="1800"/>
        </a:p>
      </dgm:t>
    </dgm:pt>
    <dgm:pt modelId="{A570F0BB-1818-443F-8568-B1007393A40E}" type="sibTrans" cxnId="{8B0C3D14-61B9-4325-BC04-A24A1B820445}">
      <dgm:prSet/>
      <dgm:spPr/>
      <dgm:t>
        <a:bodyPr/>
        <a:lstStyle/>
        <a:p>
          <a:endParaRPr lang="ru-RU" sz="1800"/>
        </a:p>
      </dgm:t>
    </dgm:pt>
    <dgm:pt modelId="{162C452A-71AD-4F3B-927D-41648DF26F95}">
      <dgm:prSet phldrT="[Текст]" custT="1"/>
      <dgm:spPr/>
      <dgm:t>
        <a:bodyPr/>
        <a:lstStyle/>
        <a:p>
          <a:r>
            <a:rPr lang="ru-RU" sz="1800" dirty="0"/>
            <a:t>прагматичны</a:t>
          </a:r>
        </a:p>
      </dgm:t>
    </dgm:pt>
    <dgm:pt modelId="{5FA773CF-6A30-41D2-9392-7EDA65E96430}" type="parTrans" cxnId="{0FD95E1E-E670-48AE-BB43-30FA734E6169}">
      <dgm:prSet/>
      <dgm:spPr/>
      <dgm:t>
        <a:bodyPr/>
        <a:lstStyle/>
        <a:p>
          <a:endParaRPr lang="ru-RU" sz="1800"/>
        </a:p>
      </dgm:t>
    </dgm:pt>
    <dgm:pt modelId="{39014ED6-F734-448A-BEB7-0CABB64D5EF2}" type="sibTrans" cxnId="{0FD95E1E-E670-48AE-BB43-30FA734E6169}">
      <dgm:prSet/>
      <dgm:spPr/>
      <dgm:t>
        <a:bodyPr/>
        <a:lstStyle/>
        <a:p>
          <a:endParaRPr lang="ru-RU" sz="1800"/>
        </a:p>
      </dgm:t>
    </dgm:pt>
    <dgm:pt modelId="{438E0634-01D9-43BF-BC73-1094952F742A}">
      <dgm:prSet phldrT="[Текст]" custT="1"/>
      <dgm:spPr/>
      <dgm:t>
        <a:bodyPr/>
        <a:lstStyle/>
        <a:p>
          <a:r>
            <a:rPr lang="ru-RU" sz="1800" dirty="0"/>
            <a:t>предрасположены к действию больше, чем к размышлениям и анализу</a:t>
          </a:r>
        </a:p>
      </dgm:t>
    </dgm:pt>
    <dgm:pt modelId="{B31FC2D3-1C35-42C7-BDF1-FCEA24A9D1A9}" type="parTrans" cxnId="{DA44CE50-EE76-4658-8296-74939E5578B4}">
      <dgm:prSet/>
      <dgm:spPr/>
      <dgm:t>
        <a:bodyPr/>
        <a:lstStyle/>
        <a:p>
          <a:endParaRPr lang="ru-RU" sz="1800"/>
        </a:p>
      </dgm:t>
    </dgm:pt>
    <dgm:pt modelId="{1AEF5588-A1E5-40A9-8CC1-73F8B09FDD31}" type="sibTrans" cxnId="{DA44CE50-EE76-4658-8296-74939E5578B4}">
      <dgm:prSet/>
      <dgm:spPr/>
      <dgm:t>
        <a:bodyPr/>
        <a:lstStyle/>
        <a:p>
          <a:endParaRPr lang="ru-RU" sz="1800"/>
        </a:p>
      </dgm:t>
    </dgm:pt>
    <dgm:pt modelId="{C0EFB587-2D62-43CD-81A8-00E48BC84166}">
      <dgm:prSet phldrT="[Текст]" custT="1"/>
      <dgm:spPr/>
      <dgm:t>
        <a:bodyPr/>
        <a:lstStyle/>
        <a:p>
          <a:r>
            <a:rPr lang="ru-RU" sz="1800" dirty="0"/>
            <a:t>нетерпеливы</a:t>
          </a:r>
        </a:p>
      </dgm:t>
    </dgm:pt>
    <dgm:pt modelId="{70A315AD-FFB9-4631-BC4E-26A46954AA41}" type="parTrans" cxnId="{FAC7AB07-D8E1-4F66-B44B-DC23F07F3C68}">
      <dgm:prSet/>
      <dgm:spPr/>
      <dgm:t>
        <a:bodyPr/>
        <a:lstStyle/>
        <a:p>
          <a:endParaRPr lang="ru-RU" sz="1800"/>
        </a:p>
      </dgm:t>
    </dgm:pt>
    <dgm:pt modelId="{AA069BF0-95F6-41D7-8B02-770EA373239C}" type="sibTrans" cxnId="{FAC7AB07-D8E1-4F66-B44B-DC23F07F3C68}">
      <dgm:prSet/>
      <dgm:spPr/>
      <dgm:t>
        <a:bodyPr/>
        <a:lstStyle/>
        <a:p>
          <a:endParaRPr lang="ru-RU" sz="1800"/>
        </a:p>
      </dgm:t>
    </dgm:pt>
    <dgm:pt modelId="{019679EA-2B79-4F73-ACF9-996F9218FE9F}" type="pres">
      <dgm:prSet presAssocID="{C82EB1CB-5984-44A6-A591-F01AC4370311}" presName="vert0" presStyleCnt="0">
        <dgm:presLayoutVars>
          <dgm:dir/>
          <dgm:animOne val="branch"/>
          <dgm:animLvl val="lvl"/>
        </dgm:presLayoutVars>
      </dgm:prSet>
      <dgm:spPr/>
    </dgm:pt>
    <dgm:pt modelId="{5FFD41E3-33BC-40BE-9B5F-F722F119525D}" type="pres">
      <dgm:prSet presAssocID="{40A74551-647A-4029-9BE1-924E47F5DCDA}" presName="thickLine" presStyleLbl="alignNode1" presStyleIdx="0" presStyleCnt="1"/>
      <dgm:spPr/>
    </dgm:pt>
    <dgm:pt modelId="{F340B39E-89E4-4651-8CA8-0EB08F5C8191}" type="pres">
      <dgm:prSet presAssocID="{40A74551-647A-4029-9BE1-924E47F5DCDA}" presName="horz1" presStyleCnt="0"/>
      <dgm:spPr/>
    </dgm:pt>
    <dgm:pt modelId="{99DDCAE6-5013-4A75-8F4E-2C70ACEA7946}" type="pres">
      <dgm:prSet presAssocID="{40A74551-647A-4029-9BE1-924E47F5DCDA}" presName="tx1" presStyleLbl="revTx" presStyleIdx="0" presStyleCnt="6"/>
      <dgm:spPr/>
    </dgm:pt>
    <dgm:pt modelId="{BD6F5702-DFAD-4998-8AF5-B60175F072FF}" type="pres">
      <dgm:prSet presAssocID="{40A74551-647A-4029-9BE1-924E47F5DCDA}" presName="vert1" presStyleCnt="0"/>
      <dgm:spPr/>
    </dgm:pt>
    <dgm:pt modelId="{B4135180-8B79-43B7-B411-532965DF2044}" type="pres">
      <dgm:prSet presAssocID="{1067368F-C57B-4727-84F5-C72A208E9BA7}" presName="vertSpace2a" presStyleCnt="0"/>
      <dgm:spPr/>
    </dgm:pt>
    <dgm:pt modelId="{952CD0D4-FB70-48A9-A41F-2BEFAB5AE4F4}" type="pres">
      <dgm:prSet presAssocID="{1067368F-C57B-4727-84F5-C72A208E9BA7}" presName="horz2" presStyleCnt="0"/>
      <dgm:spPr/>
    </dgm:pt>
    <dgm:pt modelId="{B388AA4E-7AF4-4B21-8FBB-750E0C5E3735}" type="pres">
      <dgm:prSet presAssocID="{1067368F-C57B-4727-84F5-C72A208E9BA7}" presName="horzSpace2" presStyleCnt="0"/>
      <dgm:spPr/>
    </dgm:pt>
    <dgm:pt modelId="{CBD17987-5FE6-4C09-A788-CD855F327D82}" type="pres">
      <dgm:prSet presAssocID="{1067368F-C57B-4727-84F5-C72A208E9BA7}" presName="tx2" presStyleLbl="revTx" presStyleIdx="1" presStyleCnt="6"/>
      <dgm:spPr/>
    </dgm:pt>
    <dgm:pt modelId="{71C7387B-F17B-4FA4-AEDD-BA7CDFD1F2F1}" type="pres">
      <dgm:prSet presAssocID="{1067368F-C57B-4727-84F5-C72A208E9BA7}" presName="vert2" presStyleCnt="0"/>
      <dgm:spPr/>
    </dgm:pt>
    <dgm:pt modelId="{34A9B23D-2EF3-49EF-B8D1-3800C7C773EE}" type="pres">
      <dgm:prSet presAssocID="{1067368F-C57B-4727-84F5-C72A208E9BA7}" presName="thinLine2b" presStyleLbl="callout" presStyleIdx="0" presStyleCnt="5"/>
      <dgm:spPr/>
    </dgm:pt>
    <dgm:pt modelId="{C10E32AB-B3F3-49C4-811F-C50417D90481}" type="pres">
      <dgm:prSet presAssocID="{1067368F-C57B-4727-84F5-C72A208E9BA7}" presName="vertSpace2b" presStyleCnt="0"/>
      <dgm:spPr/>
    </dgm:pt>
    <dgm:pt modelId="{F0D2EC5B-6BBA-4EC6-8B4B-DBE690BAD165}" type="pres">
      <dgm:prSet presAssocID="{59711CFC-B86B-4FC6-952A-79BC6D6FE9B5}" presName="horz2" presStyleCnt="0"/>
      <dgm:spPr/>
    </dgm:pt>
    <dgm:pt modelId="{C9FD7BA5-9171-476F-B11D-0C22115011F9}" type="pres">
      <dgm:prSet presAssocID="{59711CFC-B86B-4FC6-952A-79BC6D6FE9B5}" presName="horzSpace2" presStyleCnt="0"/>
      <dgm:spPr/>
    </dgm:pt>
    <dgm:pt modelId="{F5ADBF95-8C45-4D28-957D-F5F098C94DAB}" type="pres">
      <dgm:prSet presAssocID="{59711CFC-B86B-4FC6-952A-79BC6D6FE9B5}" presName="tx2" presStyleLbl="revTx" presStyleIdx="2" presStyleCnt="6"/>
      <dgm:spPr/>
    </dgm:pt>
    <dgm:pt modelId="{D17532BA-5675-4D8C-9728-9B25BCA9AADF}" type="pres">
      <dgm:prSet presAssocID="{59711CFC-B86B-4FC6-952A-79BC6D6FE9B5}" presName="vert2" presStyleCnt="0"/>
      <dgm:spPr/>
    </dgm:pt>
    <dgm:pt modelId="{161206DC-C3A2-4AA0-97F0-1D6045F5E9FD}" type="pres">
      <dgm:prSet presAssocID="{59711CFC-B86B-4FC6-952A-79BC6D6FE9B5}" presName="thinLine2b" presStyleLbl="callout" presStyleIdx="1" presStyleCnt="5"/>
      <dgm:spPr/>
    </dgm:pt>
    <dgm:pt modelId="{0A5E8645-51BF-4F1E-963E-1881998E71FB}" type="pres">
      <dgm:prSet presAssocID="{59711CFC-B86B-4FC6-952A-79BC6D6FE9B5}" presName="vertSpace2b" presStyleCnt="0"/>
      <dgm:spPr/>
    </dgm:pt>
    <dgm:pt modelId="{7C06B07B-7D9B-4E16-9727-33612ED683A0}" type="pres">
      <dgm:prSet presAssocID="{162C452A-71AD-4F3B-927D-41648DF26F95}" presName="horz2" presStyleCnt="0"/>
      <dgm:spPr/>
    </dgm:pt>
    <dgm:pt modelId="{944BD2BB-CB80-4898-B9B8-C1EBA51CD082}" type="pres">
      <dgm:prSet presAssocID="{162C452A-71AD-4F3B-927D-41648DF26F95}" presName="horzSpace2" presStyleCnt="0"/>
      <dgm:spPr/>
    </dgm:pt>
    <dgm:pt modelId="{824498A0-6661-4479-9EC5-FA0792ED994C}" type="pres">
      <dgm:prSet presAssocID="{162C452A-71AD-4F3B-927D-41648DF26F95}" presName="tx2" presStyleLbl="revTx" presStyleIdx="3" presStyleCnt="6"/>
      <dgm:spPr/>
    </dgm:pt>
    <dgm:pt modelId="{00891E7D-8DA6-4FC7-8CA9-65A61CF198A6}" type="pres">
      <dgm:prSet presAssocID="{162C452A-71AD-4F3B-927D-41648DF26F95}" presName="vert2" presStyleCnt="0"/>
      <dgm:spPr/>
    </dgm:pt>
    <dgm:pt modelId="{759C12B0-0AEE-49A4-860B-A169ED3DFFA1}" type="pres">
      <dgm:prSet presAssocID="{162C452A-71AD-4F3B-927D-41648DF26F95}" presName="thinLine2b" presStyleLbl="callout" presStyleIdx="2" presStyleCnt="5"/>
      <dgm:spPr/>
    </dgm:pt>
    <dgm:pt modelId="{5C7A28AA-7D9C-44EF-AE63-2767BAA7604F}" type="pres">
      <dgm:prSet presAssocID="{162C452A-71AD-4F3B-927D-41648DF26F95}" presName="vertSpace2b" presStyleCnt="0"/>
      <dgm:spPr/>
    </dgm:pt>
    <dgm:pt modelId="{216E2E3B-DFF3-45C1-B970-9DFD8DB8CD1F}" type="pres">
      <dgm:prSet presAssocID="{438E0634-01D9-43BF-BC73-1094952F742A}" presName="horz2" presStyleCnt="0"/>
      <dgm:spPr/>
    </dgm:pt>
    <dgm:pt modelId="{920DD516-948B-4B99-A7FF-DE8A01B5BA6A}" type="pres">
      <dgm:prSet presAssocID="{438E0634-01D9-43BF-BC73-1094952F742A}" presName="horzSpace2" presStyleCnt="0"/>
      <dgm:spPr/>
    </dgm:pt>
    <dgm:pt modelId="{05B6AA42-5E70-493C-88F2-63EEB9219317}" type="pres">
      <dgm:prSet presAssocID="{438E0634-01D9-43BF-BC73-1094952F742A}" presName="tx2" presStyleLbl="revTx" presStyleIdx="4" presStyleCnt="6"/>
      <dgm:spPr/>
    </dgm:pt>
    <dgm:pt modelId="{EA182415-9800-4296-BC4A-19511E64704F}" type="pres">
      <dgm:prSet presAssocID="{438E0634-01D9-43BF-BC73-1094952F742A}" presName="vert2" presStyleCnt="0"/>
      <dgm:spPr/>
    </dgm:pt>
    <dgm:pt modelId="{89343952-F564-48A6-92BE-01A967F8E857}" type="pres">
      <dgm:prSet presAssocID="{438E0634-01D9-43BF-BC73-1094952F742A}" presName="thinLine2b" presStyleLbl="callout" presStyleIdx="3" presStyleCnt="5"/>
      <dgm:spPr/>
    </dgm:pt>
    <dgm:pt modelId="{4F15B1CB-B550-46C0-B1AB-5FB7D6337374}" type="pres">
      <dgm:prSet presAssocID="{438E0634-01D9-43BF-BC73-1094952F742A}" presName="vertSpace2b" presStyleCnt="0"/>
      <dgm:spPr/>
    </dgm:pt>
    <dgm:pt modelId="{FDA43D4F-BDA7-4C96-9EA7-68744243C138}" type="pres">
      <dgm:prSet presAssocID="{C0EFB587-2D62-43CD-81A8-00E48BC84166}" presName="horz2" presStyleCnt="0"/>
      <dgm:spPr/>
    </dgm:pt>
    <dgm:pt modelId="{A5528EAD-D3BA-430B-AA3F-8C69CB4EAB2B}" type="pres">
      <dgm:prSet presAssocID="{C0EFB587-2D62-43CD-81A8-00E48BC84166}" presName="horzSpace2" presStyleCnt="0"/>
      <dgm:spPr/>
    </dgm:pt>
    <dgm:pt modelId="{3C8D5E5F-0857-4A9F-A550-36ABBAE48B6D}" type="pres">
      <dgm:prSet presAssocID="{C0EFB587-2D62-43CD-81A8-00E48BC84166}" presName="tx2" presStyleLbl="revTx" presStyleIdx="5" presStyleCnt="6"/>
      <dgm:spPr/>
    </dgm:pt>
    <dgm:pt modelId="{4BEDC52B-10ED-495C-B804-3BFD55CC317D}" type="pres">
      <dgm:prSet presAssocID="{C0EFB587-2D62-43CD-81A8-00E48BC84166}" presName="vert2" presStyleCnt="0"/>
      <dgm:spPr/>
    </dgm:pt>
    <dgm:pt modelId="{BD2209C0-B9F9-400E-B88F-511A13802212}" type="pres">
      <dgm:prSet presAssocID="{C0EFB587-2D62-43CD-81A8-00E48BC84166}" presName="thinLine2b" presStyleLbl="callout" presStyleIdx="4" presStyleCnt="5"/>
      <dgm:spPr/>
    </dgm:pt>
    <dgm:pt modelId="{9ECFE92A-04A9-4D0B-9C92-56B194C928EB}" type="pres">
      <dgm:prSet presAssocID="{C0EFB587-2D62-43CD-81A8-00E48BC84166}" presName="vertSpace2b" presStyleCnt="0"/>
      <dgm:spPr/>
    </dgm:pt>
  </dgm:ptLst>
  <dgm:cxnLst>
    <dgm:cxn modelId="{FAC7AB07-D8E1-4F66-B44B-DC23F07F3C68}" srcId="{40A74551-647A-4029-9BE1-924E47F5DCDA}" destId="{C0EFB587-2D62-43CD-81A8-00E48BC84166}" srcOrd="4" destOrd="0" parTransId="{70A315AD-FFB9-4631-BC4E-26A46954AA41}" sibTransId="{AA069BF0-95F6-41D7-8B02-770EA373239C}"/>
    <dgm:cxn modelId="{8B0C3D14-61B9-4325-BC04-A24A1B820445}" srcId="{40A74551-647A-4029-9BE1-924E47F5DCDA}" destId="{59711CFC-B86B-4FC6-952A-79BC6D6FE9B5}" srcOrd="1" destOrd="0" parTransId="{CD546D4D-27F8-4E0E-8EF1-7B08F01BE739}" sibTransId="{A570F0BB-1818-443F-8568-B1007393A40E}"/>
    <dgm:cxn modelId="{355F5D14-292F-4674-9E69-517D477CF042}" type="presOf" srcId="{C0EFB587-2D62-43CD-81A8-00E48BC84166}" destId="{3C8D5E5F-0857-4A9F-A550-36ABBAE48B6D}" srcOrd="0" destOrd="0" presId="urn:microsoft.com/office/officeart/2008/layout/LinedList"/>
    <dgm:cxn modelId="{5D469E19-BE61-4D68-961C-2DCDD977A617}" srcId="{40A74551-647A-4029-9BE1-924E47F5DCDA}" destId="{1067368F-C57B-4727-84F5-C72A208E9BA7}" srcOrd="0" destOrd="0" parTransId="{4567C5AE-60A0-42DA-BD8E-DE6F953FB5B7}" sibTransId="{65931B0C-3613-4374-AEF1-CC0398F36C20}"/>
    <dgm:cxn modelId="{0FD95E1E-E670-48AE-BB43-30FA734E6169}" srcId="{40A74551-647A-4029-9BE1-924E47F5DCDA}" destId="{162C452A-71AD-4F3B-927D-41648DF26F95}" srcOrd="2" destOrd="0" parTransId="{5FA773CF-6A30-41D2-9392-7EDA65E96430}" sibTransId="{39014ED6-F734-448A-BEB7-0CABB64D5EF2}"/>
    <dgm:cxn modelId="{875FB12B-9BB2-40C6-8219-89FF8BA55DF2}" type="presOf" srcId="{59711CFC-B86B-4FC6-952A-79BC6D6FE9B5}" destId="{F5ADBF95-8C45-4D28-957D-F5F098C94DAB}" srcOrd="0" destOrd="0" presId="urn:microsoft.com/office/officeart/2008/layout/LinedList"/>
    <dgm:cxn modelId="{FE76F05B-3518-4390-965B-BB7AB533FE8E}" type="presOf" srcId="{438E0634-01D9-43BF-BC73-1094952F742A}" destId="{05B6AA42-5E70-493C-88F2-63EEB9219317}" srcOrd="0" destOrd="0" presId="urn:microsoft.com/office/officeart/2008/layout/LinedList"/>
    <dgm:cxn modelId="{DA44CE50-EE76-4658-8296-74939E5578B4}" srcId="{40A74551-647A-4029-9BE1-924E47F5DCDA}" destId="{438E0634-01D9-43BF-BC73-1094952F742A}" srcOrd="3" destOrd="0" parTransId="{B31FC2D3-1C35-42C7-BDF1-FCEA24A9D1A9}" sibTransId="{1AEF5588-A1E5-40A9-8CC1-73F8B09FDD31}"/>
    <dgm:cxn modelId="{E4A169B2-B919-4FB5-ABB8-C2E74AAF4A22}" type="presOf" srcId="{162C452A-71AD-4F3B-927D-41648DF26F95}" destId="{824498A0-6661-4479-9EC5-FA0792ED994C}" srcOrd="0" destOrd="0" presId="urn:microsoft.com/office/officeart/2008/layout/LinedList"/>
    <dgm:cxn modelId="{35AA9FC0-537F-4284-ACA5-ACCAD0ECE96B}" type="presOf" srcId="{C82EB1CB-5984-44A6-A591-F01AC4370311}" destId="{019679EA-2B79-4F73-ACF9-996F9218FE9F}" srcOrd="0" destOrd="0" presId="urn:microsoft.com/office/officeart/2008/layout/LinedList"/>
    <dgm:cxn modelId="{C30D1FE7-82FD-498F-B88B-8C28425B4F9F}" srcId="{C82EB1CB-5984-44A6-A591-F01AC4370311}" destId="{40A74551-647A-4029-9BE1-924E47F5DCDA}" srcOrd="0" destOrd="0" parTransId="{00E29E29-CF6C-4E42-9250-74A195A3DD64}" sibTransId="{DF68F3E8-5E9B-438E-B680-7A15BD05F511}"/>
    <dgm:cxn modelId="{E046C7EB-57C8-4F7E-81CF-402CEE23A704}" type="presOf" srcId="{1067368F-C57B-4727-84F5-C72A208E9BA7}" destId="{CBD17987-5FE6-4C09-A788-CD855F327D82}" srcOrd="0" destOrd="0" presId="urn:microsoft.com/office/officeart/2008/layout/LinedList"/>
    <dgm:cxn modelId="{478128F0-E1D2-4303-812F-95ED0AF93109}" type="presOf" srcId="{40A74551-647A-4029-9BE1-924E47F5DCDA}" destId="{99DDCAE6-5013-4A75-8F4E-2C70ACEA7946}" srcOrd="0" destOrd="0" presId="urn:microsoft.com/office/officeart/2008/layout/LinedList"/>
    <dgm:cxn modelId="{D37D1455-51BC-4C43-80D5-D9D60BEF67E8}" type="presParOf" srcId="{019679EA-2B79-4F73-ACF9-996F9218FE9F}" destId="{5FFD41E3-33BC-40BE-9B5F-F722F119525D}" srcOrd="0" destOrd="0" presId="urn:microsoft.com/office/officeart/2008/layout/LinedList"/>
    <dgm:cxn modelId="{EEFC1EB2-6961-4EB2-863B-6F6FAAFD278F}" type="presParOf" srcId="{019679EA-2B79-4F73-ACF9-996F9218FE9F}" destId="{F340B39E-89E4-4651-8CA8-0EB08F5C8191}" srcOrd="1" destOrd="0" presId="urn:microsoft.com/office/officeart/2008/layout/LinedList"/>
    <dgm:cxn modelId="{EA98BD75-0CEB-4E9B-ABE7-58778DF84E29}" type="presParOf" srcId="{F340B39E-89E4-4651-8CA8-0EB08F5C8191}" destId="{99DDCAE6-5013-4A75-8F4E-2C70ACEA7946}" srcOrd="0" destOrd="0" presId="urn:microsoft.com/office/officeart/2008/layout/LinedList"/>
    <dgm:cxn modelId="{44D75193-8176-4F65-A2B2-C7F88E0D04FC}" type="presParOf" srcId="{F340B39E-89E4-4651-8CA8-0EB08F5C8191}" destId="{BD6F5702-DFAD-4998-8AF5-B60175F072FF}" srcOrd="1" destOrd="0" presId="urn:microsoft.com/office/officeart/2008/layout/LinedList"/>
    <dgm:cxn modelId="{95C9A676-A767-43D8-8C6B-645579024540}" type="presParOf" srcId="{BD6F5702-DFAD-4998-8AF5-B60175F072FF}" destId="{B4135180-8B79-43B7-B411-532965DF2044}" srcOrd="0" destOrd="0" presId="urn:microsoft.com/office/officeart/2008/layout/LinedList"/>
    <dgm:cxn modelId="{C27D4D16-DD56-4B1B-8200-21EE40F59E4A}" type="presParOf" srcId="{BD6F5702-DFAD-4998-8AF5-B60175F072FF}" destId="{952CD0D4-FB70-48A9-A41F-2BEFAB5AE4F4}" srcOrd="1" destOrd="0" presId="urn:microsoft.com/office/officeart/2008/layout/LinedList"/>
    <dgm:cxn modelId="{537E8A6B-8D25-4286-9C63-1BBF652ECD69}" type="presParOf" srcId="{952CD0D4-FB70-48A9-A41F-2BEFAB5AE4F4}" destId="{B388AA4E-7AF4-4B21-8FBB-750E0C5E3735}" srcOrd="0" destOrd="0" presId="urn:microsoft.com/office/officeart/2008/layout/LinedList"/>
    <dgm:cxn modelId="{FB4944E3-8012-4650-919B-643F2A070532}" type="presParOf" srcId="{952CD0D4-FB70-48A9-A41F-2BEFAB5AE4F4}" destId="{CBD17987-5FE6-4C09-A788-CD855F327D82}" srcOrd="1" destOrd="0" presId="urn:microsoft.com/office/officeart/2008/layout/LinedList"/>
    <dgm:cxn modelId="{9BA2DF19-B559-4292-B680-99FF3526F501}" type="presParOf" srcId="{952CD0D4-FB70-48A9-A41F-2BEFAB5AE4F4}" destId="{71C7387B-F17B-4FA4-AEDD-BA7CDFD1F2F1}" srcOrd="2" destOrd="0" presId="urn:microsoft.com/office/officeart/2008/layout/LinedList"/>
    <dgm:cxn modelId="{E45ADE19-7802-4E56-99D2-E29AE92318A9}" type="presParOf" srcId="{BD6F5702-DFAD-4998-8AF5-B60175F072FF}" destId="{34A9B23D-2EF3-49EF-B8D1-3800C7C773EE}" srcOrd="2" destOrd="0" presId="urn:microsoft.com/office/officeart/2008/layout/LinedList"/>
    <dgm:cxn modelId="{A5682C2D-5DB3-42AF-B7FD-E672DC1CBB64}" type="presParOf" srcId="{BD6F5702-DFAD-4998-8AF5-B60175F072FF}" destId="{C10E32AB-B3F3-49C4-811F-C50417D90481}" srcOrd="3" destOrd="0" presId="urn:microsoft.com/office/officeart/2008/layout/LinedList"/>
    <dgm:cxn modelId="{5A78BAF9-1D72-40CF-8A03-ADE4AFCF1AAE}" type="presParOf" srcId="{BD6F5702-DFAD-4998-8AF5-B60175F072FF}" destId="{F0D2EC5B-6BBA-4EC6-8B4B-DBE690BAD165}" srcOrd="4" destOrd="0" presId="urn:microsoft.com/office/officeart/2008/layout/LinedList"/>
    <dgm:cxn modelId="{14C6B4AF-230E-412D-A3C2-D940DCEEBE17}" type="presParOf" srcId="{F0D2EC5B-6BBA-4EC6-8B4B-DBE690BAD165}" destId="{C9FD7BA5-9171-476F-B11D-0C22115011F9}" srcOrd="0" destOrd="0" presId="urn:microsoft.com/office/officeart/2008/layout/LinedList"/>
    <dgm:cxn modelId="{F61B7D79-9F13-42FD-9B80-5A9C8AA7962D}" type="presParOf" srcId="{F0D2EC5B-6BBA-4EC6-8B4B-DBE690BAD165}" destId="{F5ADBF95-8C45-4D28-957D-F5F098C94DAB}" srcOrd="1" destOrd="0" presId="urn:microsoft.com/office/officeart/2008/layout/LinedList"/>
    <dgm:cxn modelId="{159003EE-90A4-49ED-8EC0-C4A680D323C9}" type="presParOf" srcId="{F0D2EC5B-6BBA-4EC6-8B4B-DBE690BAD165}" destId="{D17532BA-5675-4D8C-9728-9B25BCA9AADF}" srcOrd="2" destOrd="0" presId="urn:microsoft.com/office/officeart/2008/layout/LinedList"/>
    <dgm:cxn modelId="{B2B00E18-A20C-4533-852C-AA2D897B4A36}" type="presParOf" srcId="{BD6F5702-DFAD-4998-8AF5-B60175F072FF}" destId="{161206DC-C3A2-4AA0-97F0-1D6045F5E9FD}" srcOrd="5" destOrd="0" presId="urn:microsoft.com/office/officeart/2008/layout/LinedList"/>
    <dgm:cxn modelId="{84339DEF-1BE1-4568-80AB-B0D885EA3A8E}" type="presParOf" srcId="{BD6F5702-DFAD-4998-8AF5-B60175F072FF}" destId="{0A5E8645-51BF-4F1E-963E-1881998E71FB}" srcOrd="6" destOrd="0" presId="urn:microsoft.com/office/officeart/2008/layout/LinedList"/>
    <dgm:cxn modelId="{8F98C892-8642-464C-AF08-6E947A59FA83}" type="presParOf" srcId="{BD6F5702-DFAD-4998-8AF5-B60175F072FF}" destId="{7C06B07B-7D9B-4E16-9727-33612ED683A0}" srcOrd="7" destOrd="0" presId="urn:microsoft.com/office/officeart/2008/layout/LinedList"/>
    <dgm:cxn modelId="{7D245B1E-1C07-45F2-86E6-2E7DDA2658D6}" type="presParOf" srcId="{7C06B07B-7D9B-4E16-9727-33612ED683A0}" destId="{944BD2BB-CB80-4898-B9B8-C1EBA51CD082}" srcOrd="0" destOrd="0" presId="urn:microsoft.com/office/officeart/2008/layout/LinedList"/>
    <dgm:cxn modelId="{5E494F0A-EA77-47AE-BE60-3B4A35694A17}" type="presParOf" srcId="{7C06B07B-7D9B-4E16-9727-33612ED683A0}" destId="{824498A0-6661-4479-9EC5-FA0792ED994C}" srcOrd="1" destOrd="0" presId="urn:microsoft.com/office/officeart/2008/layout/LinedList"/>
    <dgm:cxn modelId="{FBFE3D1D-15A0-45C5-8DBD-45DD1FE6DE1B}" type="presParOf" srcId="{7C06B07B-7D9B-4E16-9727-33612ED683A0}" destId="{00891E7D-8DA6-4FC7-8CA9-65A61CF198A6}" srcOrd="2" destOrd="0" presId="urn:microsoft.com/office/officeart/2008/layout/LinedList"/>
    <dgm:cxn modelId="{6235752D-E816-4F66-B114-71149C3903DC}" type="presParOf" srcId="{BD6F5702-DFAD-4998-8AF5-B60175F072FF}" destId="{759C12B0-0AEE-49A4-860B-A169ED3DFFA1}" srcOrd="8" destOrd="0" presId="urn:microsoft.com/office/officeart/2008/layout/LinedList"/>
    <dgm:cxn modelId="{E5F82FE0-6832-4610-AC89-229A5F67B462}" type="presParOf" srcId="{BD6F5702-DFAD-4998-8AF5-B60175F072FF}" destId="{5C7A28AA-7D9C-44EF-AE63-2767BAA7604F}" srcOrd="9" destOrd="0" presId="urn:microsoft.com/office/officeart/2008/layout/LinedList"/>
    <dgm:cxn modelId="{4913A560-88C2-400D-AF48-AE443FD445E1}" type="presParOf" srcId="{BD6F5702-DFAD-4998-8AF5-B60175F072FF}" destId="{216E2E3B-DFF3-45C1-B970-9DFD8DB8CD1F}" srcOrd="10" destOrd="0" presId="urn:microsoft.com/office/officeart/2008/layout/LinedList"/>
    <dgm:cxn modelId="{7645079E-5222-451A-95B2-C2289D35E6D0}" type="presParOf" srcId="{216E2E3B-DFF3-45C1-B970-9DFD8DB8CD1F}" destId="{920DD516-948B-4B99-A7FF-DE8A01B5BA6A}" srcOrd="0" destOrd="0" presId="urn:microsoft.com/office/officeart/2008/layout/LinedList"/>
    <dgm:cxn modelId="{807AC341-0B2A-41CB-8C62-C8320241DEDC}" type="presParOf" srcId="{216E2E3B-DFF3-45C1-B970-9DFD8DB8CD1F}" destId="{05B6AA42-5E70-493C-88F2-63EEB9219317}" srcOrd="1" destOrd="0" presId="urn:microsoft.com/office/officeart/2008/layout/LinedList"/>
    <dgm:cxn modelId="{F9EA72A9-B406-46EF-87DF-50377CF0F4BB}" type="presParOf" srcId="{216E2E3B-DFF3-45C1-B970-9DFD8DB8CD1F}" destId="{EA182415-9800-4296-BC4A-19511E64704F}" srcOrd="2" destOrd="0" presId="urn:microsoft.com/office/officeart/2008/layout/LinedList"/>
    <dgm:cxn modelId="{290AE60B-E4DE-4BA0-989F-47AD987B4533}" type="presParOf" srcId="{BD6F5702-DFAD-4998-8AF5-B60175F072FF}" destId="{89343952-F564-48A6-92BE-01A967F8E857}" srcOrd="11" destOrd="0" presId="urn:microsoft.com/office/officeart/2008/layout/LinedList"/>
    <dgm:cxn modelId="{45078FF2-83B8-4FCF-A315-A2F33702A338}" type="presParOf" srcId="{BD6F5702-DFAD-4998-8AF5-B60175F072FF}" destId="{4F15B1CB-B550-46C0-B1AB-5FB7D6337374}" srcOrd="12" destOrd="0" presId="urn:microsoft.com/office/officeart/2008/layout/LinedList"/>
    <dgm:cxn modelId="{D2E182F2-5FAA-4876-917E-7EE8F71C07C8}" type="presParOf" srcId="{BD6F5702-DFAD-4998-8AF5-B60175F072FF}" destId="{FDA43D4F-BDA7-4C96-9EA7-68744243C138}" srcOrd="13" destOrd="0" presId="urn:microsoft.com/office/officeart/2008/layout/LinedList"/>
    <dgm:cxn modelId="{EABAF5D6-0C8D-4FF8-AAFC-61DB369CA66C}" type="presParOf" srcId="{FDA43D4F-BDA7-4C96-9EA7-68744243C138}" destId="{A5528EAD-D3BA-430B-AA3F-8C69CB4EAB2B}" srcOrd="0" destOrd="0" presId="urn:microsoft.com/office/officeart/2008/layout/LinedList"/>
    <dgm:cxn modelId="{0301E18F-1B24-4358-970A-7F08691346E4}" type="presParOf" srcId="{FDA43D4F-BDA7-4C96-9EA7-68744243C138}" destId="{3C8D5E5F-0857-4A9F-A550-36ABBAE48B6D}" srcOrd="1" destOrd="0" presId="urn:microsoft.com/office/officeart/2008/layout/LinedList"/>
    <dgm:cxn modelId="{EA975ED2-EF9C-4DD7-9263-288DBD733D32}" type="presParOf" srcId="{FDA43D4F-BDA7-4C96-9EA7-68744243C138}" destId="{4BEDC52B-10ED-495C-B804-3BFD55CC317D}" srcOrd="2" destOrd="0" presId="urn:microsoft.com/office/officeart/2008/layout/LinedList"/>
    <dgm:cxn modelId="{E86F74FE-6710-4AC8-B24E-D5A986EDD4B2}" type="presParOf" srcId="{BD6F5702-DFAD-4998-8AF5-B60175F072FF}" destId="{BD2209C0-B9F9-400E-B88F-511A13802212}" srcOrd="14" destOrd="0" presId="urn:microsoft.com/office/officeart/2008/layout/LinedList"/>
    <dgm:cxn modelId="{BC8B41EB-535B-4D38-A2B2-D0E501AF5BD6}" type="presParOf" srcId="{BD6F5702-DFAD-4998-8AF5-B60175F072FF}" destId="{9ECFE92A-04A9-4D0B-9C92-56B194C928EB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080145-01AB-447B-A57B-F8AA17133AE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185C0B0-D0BF-4C85-96F1-CC89085FA75F}">
      <dgm:prSet phldrT="[Текст]"/>
      <dgm:spPr/>
      <dgm:t>
        <a:bodyPr/>
        <a:lstStyle/>
        <a:p>
          <a:r>
            <a:rPr lang="ru-RU" dirty="0"/>
            <a:t>всегда следуют букве закона</a:t>
          </a:r>
        </a:p>
      </dgm:t>
    </dgm:pt>
    <dgm:pt modelId="{B0DCD7FA-E06C-4884-80C4-A195132C2D9B}" type="parTrans" cxnId="{A0E3C535-5010-4539-8F36-418EFDDBA753}">
      <dgm:prSet/>
      <dgm:spPr/>
      <dgm:t>
        <a:bodyPr/>
        <a:lstStyle/>
        <a:p>
          <a:endParaRPr lang="ru-RU"/>
        </a:p>
      </dgm:t>
    </dgm:pt>
    <dgm:pt modelId="{C2F99E2F-8270-4201-80A2-3285B1FE6A49}" type="sibTrans" cxnId="{A0E3C535-5010-4539-8F36-418EFDDBA753}">
      <dgm:prSet/>
      <dgm:spPr/>
      <dgm:t>
        <a:bodyPr/>
        <a:lstStyle/>
        <a:p>
          <a:endParaRPr lang="ru-RU"/>
        </a:p>
      </dgm:t>
    </dgm:pt>
    <dgm:pt modelId="{77297A0D-3A74-4D31-818F-609595123ECA}">
      <dgm:prSet phldrT="[Текст]"/>
      <dgm:spPr/>
      <dgm:t>
        <a:bodyPr/>
        <a:lstStyle/>
        <a:p>
          <a:r>
            <a:rPr lang="ru-RU" dirty="0"/>
            <a:t>методичны и организованны</a:t>
          </a:r>
        </a:p>
      </dgm:t>
    </dgm:pt>
    <dgm:pt modelId="{3B103466-3984-4C46-ACC2-92AF96DD38BF}" type="parTrans" cxnId="{5904ABD1-D66A-4B50-9D0C-318C3873DE5B}">
      <dgm:prSet/>
      <dgm:spPr/>
      <dgm:t>
        <a:bodyPr/>
        <a:lstStyle/>
        <a:p>
          <a:endParaRPr lang="ru-RU"/>
        </a:p>
      </dgm:t>
    </dgm:pt>
    <dgm:pt modelId="{B457036E-1FB8-4A6E-BAE9-DF32BC80D469}" type="sibTrans" cxnId="{5904ABD1-D66A-4B50-9D0C-318C3873DE5B}">
      <dgm:prSet/>
      <dgm:spPr/>
      <dgm:t>
        <a:bodyPr/>
        <a:lstStyle/>
        <a:p>
          <a:endParaRPr lang="ru-RU"/>
        </a:p>
      </dgm:t>
    </dgm:pt>
    <dgm:pt modelId="{57D3F60B-3640-4482-9578-6544DCFEB31D}">
      <dgm:prSet phldrT="[Текст]"/>
      <dgm:spPr/>
      <dgm:t>
        <a:bodyPr/>
        <a:lstStyle/>
        <a:p>
          <a:r>
            <a:rPr lang="ru-RU" dirty="0"/>
            <a:t>мыслят линейно и логически</a:t>
          </a:r>
        </a:p>
      </dgm:t>
    </dgm:pt>
    <dgm:pt modelId="{648FB430-DA35-4FCC-AA13-28BFA850A4B2}" type="parTrans" cxnId="{F1FC3BE5-7EFB-4BDE-B13D-2410021BB1A9}">
      <dgm:prSet/>
      <dgm:spPr/>
      <dgm:t>
        <a:bodyPr/>
        <a:lstStyle/>
        <a:p>
          <a:endParaRPr lang="ru-RU"/>
        </a:p>
      </dgm:t>
    </dgm:pt>
    <dgm:pt modelId="{EA362B83-D07D-41B8-96A3-29AA5936F80F}" type="sibTrans" cxnId="{F1FC3BE5-7EFB-4BDE-B13D-2410021BB1A9}">
      <dgm:prSet/>
      <dgm:spPr/>
      <dgm:t>
        <a:bodyPr/>
        <a:lstStyle/>
        <a:p>
          <a:endParaRPr lang="ru-RU"/>
        </a:p>
      </dgm:t>
    </dgm:pt>
    <dgm:pt modelId="{B6018A5B-2EC8-485D-968A-F2BAB85FCFA1}">
      <dgm:prSet phldrT="[Текст]"/>
      <dgm:spPr/>
      <dgm:t>
        <a:bodyPr/>
        <a:lstStyle/>
        <a:p>
          <a:r>
            <a:rPr lang="ru-RU" dirty="0"/>
            <a:t>любят подсчеты и цифры</a:t>
          </a:r>
        </a:p>
      </dgm:t>
    </dgm:pt>
    <dgm:pt modelId="{FE1AD4D2-ED9B-4B93-AB35-4CAF8F891ECA}" type="parTrans" cxnId="{420E7AD9-FF40-42FD-A438-CFA9EC3EF56E}">
      <dgm:prSet/>
      <dgm:spPr/>
      <dgm:t>
        <a:bodyPr/>
        <a:lstStyle/>
        <a:p>
          <a:endParaRPr lang="ru-RU"/>
        </a:p>
      </dgm:t>
    </dgm:pt>
    <dgm:pt modelId="{74D2386A-13AE-462C-8C1E-A650A8F0C223}" type="sibTrans" cxnId="{420E7AD9-FF40-42FD-A438-CFA9EC3EF56E}">
      <dgm:prSet/>
      <dgm:spPr/>
      <dgm:t>
        <a:bodyPr/>
        <a:lstStyle/>
        <a:p>
          <a:endParaRPr lang="ru-RU"/>
        </a:p>
      </dgm:t>
    </dgm:pt>
    <dgm:pt modelId="{876DEB89-95AD-477E-8FE4-00AD424CAAB3}">
      <dgm:prSet phldrT="[Текст]"/>
      <dgm:spPr/>
      <dgm:t>
        <a:bodyPr/>
        <a:lstStyle/>
        <a:p>
          <a:r>
            <a:rPr lang="ru-RU" dirty="0"/>
            <a:t>стремятся к управлению другими людьми</a:t>
          </a:r>
        </a:p>
      </dgm:t>
    </dgm:pt>
    <dgm:pt modelId="{397316E3-4B92-42F0-B168-FFADA5C1A97F}" type="parTrans" cxnId="{A0BBDABD-6E73-41C9-946B-A704AB78ACDF}">
      <dgm:prSet/>
      <dgm:spPr/>
      <dgm:t>
        <a:bodyPr/>
        <a:lstStyle/>
        <a:p>
          <a:endParaRPr lang="ru-RU"/>
        </a:p>
      </dgm:t>
    </dgm:pt>
    <dgm:pt modelId="{2C203364-33C2-419A-BA3E-65B6D4BBF012}" type="sibTrans" cxnId="{A0BBDABD-6E73-41C9-946B-A704AB78ACDF}">
      <dgm:prSet/>
      <dgm:spPr/>
      <dgm:t>
        <a:bodyPr/>
        <a:lstStyle/>
        <a:p>
          <a:endParaRPr lang="ru-RU"/>
        </a:p>
      </dgm:t>
    </dgm:pt>
    <dgm:pt modelId="{A33FC10F-2BDB-46B7-88A7-F68A644FA3D2}">
      <dgm:prSet/>
      <dgm:spPr/>
      <dgm:t>
        <a:bodyPr/>
        <a:lstStyle/>
        <a:p>
          <a:r>
            <a:rPr lang="ru-RU" dirty="0"/>
            <a:t>уделяют внимание деталям</a:t>
          </a:r>
        </a:p>
      </dgm:t>
    </dgm:pt>
    <dgm:pt modelId="{F91D6046-E940-4CE3-8DF4-4C6AF912B73B}" type="parTrans" cxnId="{6DEF5EE5-41D2-413F-802A-A595961B8E54}">
      <dgm:prSet/>
      <dgm:spPr/>
      <dgm:t>
        <a:bodyPr/>
        <a:lstStyle/>
        <a:p>
          <a:endParaRPr lang="ru-RU"/>
        </a:p>
      </dgm:t>
    </dgm:pt>
    <dgm:pt modelId="{9DBA54B6-F389-42EE-A2C5-E0CD8B4160F0}" type="sibTrans" cxnId="{6DEF5EE5-41D2-413F-802A-A595961B8E54}">
      <dgm:prSet/>
      <dgm:spPr/>
      <dgm:t>
        <a:bodyPr/>
        <a:lstStyle/>
        <a:p>
          <a:endParaRPr lang="ru-RU"/>
        </a:p>
      </dgm:t>
    </dgm:pt>
    <dgm:pt modelId="{C620B71C-57D1-4365-9218-46C2AAFCBC67}" type="pres">
      <dgm:prSet presAssocID="{FC080145-01AB-447B-A57B-F8AA17133AE6}" presName="diagram" presStyleCnt="0">
        <dgm:presLayoutVars>
          <dgm:dir/>
          <dgm:resizeHandles val="exact"/>
        </dgm:presLayoutVars>
      </dgm:prSet>
      <dgm:spPr/>
    </dgm:pt>
    <dgm:pt modelId="{05DD8BAE-AD18-4CC0-997A-4EE7122CC06F}" type="pres">
      <dgm:prSet presAssocID="{1185C0B0-D0BF-4C85-96F1-CC89085FA75F}" presName="node" presStyleLbl="node1" presStyleIdx="0" presStyleCnt="6">
        <dgm:presLayoutVars>
          <dgm:bulletEnabled val="1"/>
        </dgm:presLayoutVars>
      </dgm:prSet>
      <dgm:spPr/>
    </dgm:pt>
    <dgm:pt modelId="{4B043992-B17A-40D1-97D2-F038246A8B83}" type="pres">
      <dgm:prSet presAssocID="{C2F99E2F-8270-4201-80A2-3285B1FE6A49}" presName="sibTrans" presStyleCnt="0"/>
      <dgm:spPr/>
    </dgm:pt>
    <dgm:pt modelId="{CA7575FE-F8CE-4171-AC0C-85609BC5480B}" type="pres">
      <dgm:prSet presAssocID="{77297A0D-3A74-4D31-818F-609595123ECA}" presName="node" presStyleLbl="node1" presStyleIdx="1" presStyleCnt="6">
        <dgm:presLayoutVars>
          <dgm:bulletEnabled val="1"/>
        </dgm:presLayoutVars>
      </dgm:prSet>
      <dgm:spPr/>
    </dgm:pt>
    <dgm:pt modelId="{3E39337C-AEAA-4E9C-BDB6-80DF9F40F963}" type="pres">
      <dgm:prSet presAssocID="{B457036E-1FB8-4A6E-BAE9-DF32BC80D469}" presName="sibTrans" presStyleCnt="0"/>
      <dgm:spPr/>
    </dgm:pt>
    <dgm:pt modelId="{5AA24DAD-1E60-47C7-9865-6D4F7601FFDC}" type="pres">
      <dgm:prSet presAssocID="{57D3F60B-3640-4482-9578-6544DCFEB31D}" presName="node" presStyleLbl="node1" presStyleIdx="2" presStyleCnt="6">
        <dgm:presLayoutVars>
          <dgm:bulletEnabled val="1"/>
        </dgm:presLayoutVars>
      </dgm:prSet>
      <dgm:spPr/>
    </dgm:pt>
    <dgm:pt modelId="{9153A65C-FC70-49E5-9A90-56BBC6A0A17E}" type="pres">
      <dgm:prSet presAssocID="{EA362B83-D07D-41B8-96A3-29AA5936F80F}" presName="sibTrans" presStyleCnt="0"/>
      <dgm:spPr/>
    </dgm:pt>
    <dgm:pt modelId="{CA6B1F72-E13D-410F-9EB4-608314EF64CB}" type="pres">
      <dgm:prSet presAssocID="{B6018A5B-2EC8-485D-968A-F2BAB85FCFA1}" presName="node" presStyleLbl="node1" presStyleIdx="3" presStyleCnt="6">
        <dgm:presLayoutVars>
          <dgm:bulletEnabled val="1"/>
        </dgm:presLayoutVars>
      </dgm:prSet>
      <dgm:spPr/>
    </dgm:pt>
    <dgm:pt modelId="{BF594C7D-C179-497B-A33B-7E06DAFFDC79}" type="pres">
      <dgm:prSet presAssocID="{74D2386A-13AE-462C-8C1E-A650A8F0C223}" presName="sibTrans" presStyleCnt="0"/>
      <dgm:spPr/>
    </dgm:pt>
    <dgm:pt modelId="{37D4C5CF-BD35-4742-B434-4F473ABA92C6}" type="pres">
      <dgm:prSet presAssocID="{876DEB89-95AD-477E-8FE4-00AD424CAAB3}" presName="node" presStyleLbl="node1" presStyleIdx="4" presStyleCnt="6">
        <dgm:presLayoutVars>
          <dgm:bulletEnabled val="1"/>
        </dgm:presLayoutVars>
      </dgm:prSet>
      <dgm:spPr/>
    </dgm:pt>
    <dgm:pt modelId="{FF58C92B-B393-4245-81D4-C763FABFCEFE}" type="pres">
      <dgm:prSet presAssocID="{2C203364-33C2-419A-BA3E-65B6D4BBF012}" presName="sibTrans" presStyleCnt="0"/>
      <dgm:spPr/>
    </dgm:pt>
    <dgm:pt modelId="{A2DE6E0F-33AC-4ABB-9502-AA4A2A79C67B}" type="pres">
      <dgm:prSet presAssocID="{A33FC10F-2BDB-46B7-88A7-F68A644FA3D2}" presName="node" presStyleLbl="node1" presStyleIdx="5" presStyleCnt="6">
        <dgm:presLayoutVars>
          <dgm:bulletEnabled val="1"/>
        </dgm:presLayoutVars>
      </dgm:prSet>
      <dgm:spPr/>
    </dgm:pt>
  </dgm:ptLst>
  <dgm:cxnLst>
    <dgm:cxn modelId="{9F339E1B-504D-46C7-A992-9D26E44225D2}" type="presOf" srcId="{77297A0D-3A74-4D31-818F-609595123ECA}" destId="{CA7575FE-F8CE-4171-AC0C-85609BC5480B}" srcOrd="0" destOrd="0" presId="urn:microsoft.com/office/officeart/2005/8/layout/default"/>
    <dgm:cxn modelId="{91C09421-09B4-49FB-81D4-54925360FE5A}" type="presOf" srcId="{B6018A5B-2EC8-485D-968A-F2BAB85FCFA1}" destId="{CA6B1F72-E13D-410F-9EB4-608314EF64CB}" srcOrd="0" destOrd="0" presId="urn:microsoft.com/office/officeart/2005/8/layout/default"/>
    <dgm:cxn modelId="{BE4DF22F-495C-43F5-8858-68668D551F76}" type="presOf" srcId="{57D3F60B-3640-4482-9578-6544DCFEB31D}" destId="{5AA24DAD-1E60-47C7-9865-6D4F7601FFDC}" srcOrd="0" destOrd="0" presId="urn:microsoft.com/office/officeart/2005/8/layout/default"/>
    <dgm:cxn modelId="{A0E3C535-5010-4539-8F36-418EFDDBA753}" srcId="{FC080145-01AB-447B-A57B-F8AA17133AE6}" destId="{1185C0B0-D0BF-4C85-96F1-CC89085FA75F}" srcOrd="0" destOrd="0" parTransId="{B0DCD7FA-E06C-4884-80C4-A195132C2D9B}" sibTransId="{C2F99E2F-8270-4201-80A2-3285B1FE6A49}"/>
    <dgm:cxn modelId="{5FB84448-BE1D-4C5E-BAFE-53DC17D3878C}" type="presOf" srcId="{FC080145-01AB-447B-A57B-F8AA17133AE6}" destId="{C620B71C-57D1-4365-9218-46C2AAFCBC67}" srcOrd="0" destOrd="0" presId="urn:microsoft.com/office/officeart/2005/8/layout/default"/>
    <dgm:cxn modelId="{027066B6-169C-40D2-97CA-D3CDA33FC8D8}" type="presOf" srcId="{A33FC10F-2BDB-46B7-88A7-F68A644FA3D2}" destId="{A2DE6E0F-33AC-4ABB-9502-AA4A2A79C67B}" srcOrd="0" destOrd="0" presId="urn:microsoft.com/office/officeart/2005/8/layout/default"/>
    <dgm:cxn modelId="{A0BBDABD-6E73-41C9-946B-A704AB78ACDF}" srcId="{FC080145-01AB-447B-A57B-F8AA17133AE6}" destId="{876DEB89-95AD-477E-8FE4-00AD424CAAB3}" srcOrd="4" destOrd="0" parTransId="{397316E3-4B92-42F0-B168-FFADA5C1A97F}" sibTransId="{2C203364-33C2-419A-BA3E-65B6D4BBF012}"/>
    <dgm:cxn modelId="{5904ABD1-D66A-4B50-9D0C-318C3873DE5B}" srcId="{FC080145-01AB-447B-A57B-F8AA17133AE6}" destId="{77297A0D-3A74-4D31-818F-609595123ECA}" srcOrd="1" destOrd="0" parTransId="{3B103466-3984-4C46-ACC2-92AF96DD38BF}" sibTransId="{B457036E-1FB8-4A6E-BAE9-DF32BC80D469}"/>
    <dgm:cxn modelId="{420E7AD9-FF40-42FD-A438-CFA9EC3EF56E}" srcId="{FC080145-01AB-447B-A57B-F8AA17133AE6}" destId="{B6018A5B-2EC8-485D-968A-F2BAB85FCFA1}" srcOrd="3" destOrd="0" parTransId="{FE1AD4D2-ED9B-4B93-AB35-4CAF8F891ECA}" sibTransId="{74D2386A-13AE-462C-8C1E-A650A8F0C223}"/>
    <dgm:cxn modelId="{F1FC3BE5-7EFB-4BDE-B13D-2410021BB1A9}" srcId="{FC080145-01AB-447B-A57B-F8AA17133AE6}" destId="{57D3F60B-3640-4482-9578-6544DCFEB31D}" srcOrd="2" destOrd="0" parTransId="{648FB430-DA35-4FCC-AA13-28BFA850A4B2}" sibTransId="{EA362B83-D07D-41B8-96A3-29AA5936F80F}"/>
    <dgm:cxn modelId="{6DEF5EE5-41D2-413F-802A-A595961B8E54}" srcId="{FC080145-01AB-447B-A57B-F8AA17133AE6}" destId="{A33FC10F-2BDB-46B7-88A7-F68A644FA3D2}" srcOrd="5" destOrd="0" parTransId="{F91D6046-E940-4CE3-8DF4-4C6AF912B73B}" sibTransId="{9DBA54B6-F389-42EE-A2C5-E0CD8B4160F0}"/>
    <dgm:cxn modelId="{212962F8-8908-49ED-AC41-CA8E2C819B4A}" type="presOf" srcId="{876DEB89-95AD-477E-8FE4-00AD424CAAB3}" destId="{37D4C5CF-BD35-4742-B434-4F473ABA92C6}" srcOrd="0" destOrd="0" presId="urn:microsoft.com/office/officeart/2005/8/layout/default"/>
    <dgm:cxn modelId="{510164F9-8229-4F76-860B-4F52E9970A70}" type="presOf" srcId="{1185C0B0-D0BF-4C85-96F1-CC89085FA75F}" destId="{05DD8BAE-AD18-4CC0-997A-4EE7122CC06F}" srcOrd="0" destOrd="0" presId="urn:microsoft.com/office/officeart/2005/8/layout/default"/>
    <dgm:cxn modelId="{16FB9ADE-5858-4AA5-A256-F795A9DA27E2}" type="presParOf" srcId="{C620B71C-57D1-4365-9218-46C2AAFCBC67}" destId="{05DD8BAE-AD18-4CC0-997A-4EE7122CC06F}" srcOrd="0" destOrd="0" presId="urn:microsoft.com/office/officeart/2005/8/layout/default"/>
    <dgm:cxn modelId="{62B84061-B487-4927-BAA0-A34EFD072CF4}" type="presParOf" srcId="{C620B71C-57D1-4365-9218-46C2AAFCBC67}" destId="{4B043992-B17A-40D1-97D2-F038246A8B83}" srcOrd="1" destOrd="0" presId="urn:microsoft.com/office/officeart/2005/8/layout/default"/>
    <dgm:cxn modelId="{3D381D12-ED17-4996-94BF-E97CF4BCE5EC}" type="presParOf" srcId="{C620B71C-57D1-4365-9218-46C2AAFCBC67}" destId="{CA7575FE-F8CE-4171-AC0C-85609BC5480B}" srcOrd="2" destOrd="0" presId="urn:microsoft.com/office/officeart/2005/8/layout/default"/>
    <dgm:cxn modelId="{8BC03810-F553-4D4C-BA9A-466BE4B0646A}" type="presParOf" srcId="{C620B71C-57D1-4365-9218-46C2AAFCBC67}" destId="{3E39337C-AEAA-4E9C-BDB6-80DF9F40F963}" srcOrd="3" destOrd="0" presId="urn:microsoft.com/office/officeart/2005/8/layout/default"/>
    <dgm:cxn modelId="{F9490675-232D-4CAB-9527-D6B50B31BCD8}" type="presParOf" srcId="{C620B71C-57D1-4365-9218-46C2AAFCBC67}" destId="{5AA24DAD-1E60-47C7-9865-6D4F7601FFDC}" srcOrd="4" destOrd="0" presId="urn:microsoft.com/office/officeart/2005/8/layout/default"/>
    <dgm:cxn modelId="{763FC549-AA0D-4BE4-AC99-A2BD5F093B57}" type="presParOf" srcId="{C620B71C-57D1-4365-9218-46C2AAFCBC67}" destId="{9153A65C-FC70-49E5-9A90-56BBC6A0A17E}" srcOrd="5" destOrd="0" presId="urn:microsoft.com/office/officeart/2005/8/layout/default"/>
    <dgm:cxn modelId="{6A683E04-8513-404C-97D9-6E11022A53E1}" type="presParOf" srcId="{C620B71C-57D1-4365-9218-46C2AAFCBC67}" destId="{CA6B1F72-E13D-410F-9EB4-608314EF64CB}" srcOrd="6" destOrd="0" presId="urn:microsoft.com/office/officeart/2005/8/layout/default"/>
    <dgm:cxn modelId="{4740489B-FDD1-46F0-AFD8-2E98A5000335}" type="presParOf" srcId="{C620B71C-57D1-4365-9218-46C2AAFCBC67}" destId="{BF594C7D-C179-497B-A33B-7E06DAFFDC79}" srcOrd="7" destOrd="0" presId="urn:microsoft.com/office/officeart/2005/8/layout/default"/>
    <dgm:cxn modelId="{81D9A7A7-90FA-4559-A3F1-23BB87BEB6AD}" type="presParOf" srcId="{C620B71C-57D1-4365-9218-46C2AAFCBC67}" destId="{37D4C5CF-BD35-4742-B434-4F473ABA92C6}" srcOrd="8" destOrd="0" presId="urn:microsoft.com/office/officeart/2005/8/layout/default"/>
    <dgm:cxn modelId="{AD7DB0D5-F81A-4A18-A0D8-6AF472D0C50B}" type="presParOf" srcId="{C620B71C-57D1-4365-9218-46C2AAFCBC67}" destId="{FF58C92B-B393-4245-81D4-C763FABFCEFE}" srcOrd="9" destOrd="0" presId="urn:microsoft.com/office/officeart/2005/8/layout/default"/>
    <dgm:cxn modelId="{B410D84E-2969-4D6A-9466-07FE7937FA91}" type="presParOf" srcId="{C620B71C-57D1-4365-9218-46C2AAFCBC67}" destId="{A2DE6E0F-33AC-4ABB-9502-AA4A2A79C67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EA61BB-AE52-4207-B7FF-E6D849473757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0FF617-4577-4AAF-8EB6-A2A252B0B859}">
      <dgm:prSet phldrT="[Текст]" custT="1"/>
      <dgm:spPr/>
      <dgm:t>
        <a:bodyPr/>
        <a:lstStyle/>
        <a:p>
          <a:r>
            <a:rPr lang="ru-RU" sz="1800" dirty="0"/>
            <a:t>творческие личности, способные представить себе новые направления</a:t>
          </a:r>
        </a:p>
      </dgm:t>
    </dgm:pt>
    <dgm:pt modelId="{BD3E8B4D-28B7-457F-8A0E-C8F9FC2A2454}" type="parTrans" cxnId="{65D762A4-8B1F-4CC7-8F04-C4B9E37F827F}">
      <dgm:prSet/>
      <dgm:spPr/>
      <dgm:t>
        <a:bodyPr/>
        <a:lstStyle/>
        <a:p>
          <a:endParaRPr lang="ru-RU" sz="2800"/>
        </a:p>
      </dgm:t>
    </dgm:pt>
    <dgm:pt modelId="{2619A33C-65C5-45A9-93DA-7C1814717E57}" type="sibTrans" cxnId="{65D762A4-8B1F-4CC7-8F04-C4B9E37F827F}">
      <dgm:prSet/>
      <dgm:spPr/>
      <dgm:t>
        <a:bodyPr/>
        <a:lstStyle/>
        <a:p>
          <a:endParaRPr lang="ru-RU" sz="2800"/>
        </a:p>
      </dgm:t>
    </dgm:pt>
    <dgm:pt modelId="{62841841-F055-4F01-82DA-17094EB76135}">
      <dgm:prSet phldrT="[Текст]" custT="1"/>
      <dgm:spPr/>
      <dgm:t>
        <a:bodyPr/>
        <a:lstStyle/>
        <a:p>
          <a:r>
            <a:rPr lang="ru-RU" sz="1800" dirty="0"/>
            <a:t>стремятся к переменам</a:t>
          </a:r>
        </a:p>
      </dgm:t>
    </dgm:pt>
    <dgm:pt modelId="{2A0F4415-B620-4540-BCE8-40D69AEF673D}" type="parTrans" cxnId="{1CAAFDAF-9944-4261-B3F2-15A62196399A}">
      <dgm:prSet/>
      <dgm:spPr/>
      <dgm:t>
        <a:bodyPr/>
        <a:lstStyle/>
        <a:p>
          <a:endParaRPr lang="ru-RU" sz="2800"/>
        </a:p>
      </dgm:t>
    </dgm:pt>
    <dgm:pt modelId="{80B2C6FA-0CA1-49E0-9D74-8EA0F1D1A665}" type="sibTrans" cxnId="{1CAAFDAF-9944-4261-B3F2-15A62196399A}">
      <dgm:prSet/>
      <dgm:spPr/>
      <dgm:t>
        <a:bodyPr/>
        <a:lstStyle/>
        <a:p>
          <a:endParaRPr lang="ru-RU" sz="2800"/>
        </a:p>
      </dgm:t>
    </dgm:pt>
    <dgm:pt modelId="{7C78D421-5F94-4E99-97B2-5FF145334E54}">
      <dgm:prSet custT="1"/>
      <dgm:spPr/>
      <dgm:t>
        <a:bodyPr/>
        <a:lstStyle/>
        <a:p>
          <a:r>
            <a:rPr lang="ru-RU" sz="1800" dirty="0"/>
            <a:t>склонны к новаторству</a:t>
          </a:r>
          <a:r>
            <a:rPr lang="en-US" sz="1800" dirty="0"/>
            <a:t>,</a:t>
          </a:r>
          <a:r>
            <a:rPr lang="ru-RU" sz="1800" dirty="0"/>
            <a:t> проактивные</a:t>
          </a:r>
        </a:p>
      </dgm:t>
    </dgm:pt>
    <dgm:pt modelId="{835BCA0E-59E9-417E-B2B4-0D4BD040CE5F}" type="parTrans" cxnId="{D6013715-FF44-4D9C-9F39-6F92FDF1E6BE}">
      <dgm:prSet/>
      <dgm:spPr/>
      <dgm:t>
        <a:bodyPr/>
        <a:lstStyle/>
        <a:p>
          <a:endParaRPr lang="ru-RU" sz="2800"/>
        </a:p>
      </dgm:t>
    </dgm:pt>
    <dgm:pt modelId="{6DD61F0D-B397-4BB3-A32B-AF6EF2A4F475}" type="sibTrans" cxnId="{D6013715-FF44-4D9C-9F39-6F92FDF1E6BE}">
      <dgm:prSet/>
      <dgm:spPr/>
      <dgm:t>
        <a:bodyPr/>
        <a:lstStyle/>
        <a:p>
          <a:endParaRPr lang="ru-RU" sz="2800"/>
        </a:p>
      </dgm:t>
    </dgm:pt>
    <dgm:pt modelId="{9B8E02CB-171B-42B3-B9D2-BBED9846F5EC}" type="pres">
      <dgm:prSet presAssocID="{A7EA61BB-AE52-4207-B7FF-E6D849473757}" presName="Name0" presStyleCnt="0">
        <dgm:presLayoutVars>
          <dgm:chMax/>
          <dgm:chPref/>
          <dgm:dir/>
        </dgm:presLayoutVars>
      </dgm:prSet>
      <dgm:spPr/>
    </dgm:pt>
    <dgm:pt modelId="{5342442A-C132-480B-97C3-B656D6A1A201}" type="pres">
      <dgm:prSet presAssocID="{A60FF617-4577-4AAF-8EB6-A2A252B0B859}" presName="parenttextcomposite" presStyleCnt="0"/>
      <dgm:spPr/>
    </dgm:pt>
    <dgm:pt modelId="{A051907F-0738-44DF-B479-D314595AE0B7}" type="pres">
      <dgm:prSet presAssocID="{A60FF617-4577-4AAF-8EB6-A2A252B0B859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AA142421-64C9-40BD-A9C7-F42FF92A3652}" type="pres">
      <dgm:prSet presAssocID="{A60FF617-4577-4AAF-8EB6-A2A252B0B859}" presName="parallelogramComposite" presStyleCnt="0"/>
      <dgm:spPr/>
    </dgm:pt>
    <dgm:pt modelId="{8384FE6B-81A3-4B0B-BACC-16F833D8E516}" type="pres">
      <dgm:prSet presAssocID="{A60FF617-4577-4AAF-8EB6-A2A252B0B859}" presName="parallelogram1" presStyleLbl="alignNode1" presStyleIdx="0" presStyleCnt="21"/>
      <dgm:spPr/>
    </dgm:pt>
    <dgm:pt modelId="{4E1B2D3F-FC9A-49FE-890C-090F21C3408A}" type="pres">
      <dgm:prSet presAssocID="{A60FF617-4577-4AAF-8EB6-A2A252B0B859}" presName="parallelogram2" presStyleLbl="alignNode1" presStyleIdx="1" presStyleCnt="21"/>
      <dgm:spPr/>
    </dgm:pt>
    <dgm:pt modelId="{A2F881A5-0291-495E-A3D7-CB8F83DD88B5}" type="pres">
      <dgm:prSet presAssocID="{A60FF617-4577-4AAF-8EB6-A2A252B0B859}" presName="parallelogram3" presStyleLbl="alignNode1" presStyleIdx="2" presStyleCnt="21"/>
      <dgm:spPr/>
    </dgm:pt>
    <dgm:pt modelId="{EFE6AC8B-B1A8-4869-96E8-65B18439DF42}" type="pres">
      <dgm:prSet presAssocID="{A60FF617-4577-4AAF-8EB6-A2A252B0B859}" presName="parallelogram4" presStyleLbl="alignNode1" presStyleIdx="3" presStyleCnt="21"/>
      <dgm:spPr/>
    </dgm:pt>
    <dgm:pt modelId="{305D5CCF-812A-4C98-B140-811D91C2CF5B}" type="pres">
      <dgm:prSet presAssocID="{A60FF617-4577-4AAF-8EB6-A2A252B0B859}" presName="parallelogram5" presStyleLbl="alignNode1" presStyleIdx="4" presStyleCnt="21"/>
      <dgm:spPr/>
    </dgm:pt>
    <dgm:pt modelId="{815D9F23-03D1-437E-A796-52A64945DD58}" type="pres">
      <dgm:prSet presAssocID="{A60FF617-4577-4AAF-8EB6-A2A252B0B859}" presName="parallelogram6" presStyleLbl="alignNode1" presStyleIdx="5" presStyleCnt="21"/>
      <dgm:spPr/>
    </dgm:pt>
    <dgm:pt modelId="{BF2B4A43-2085-4577-99F4-9651C020CD4A}" type="pres">
      <dgm:prSet presAssocID="{A60FF617-4577-4AAF-8EB6-A2A252B0B859}" presName="parallelogram7" presStyleLbl="alignNode1" presStyleIdx="6" presStyleCnt="21"/>
      <dgm:spPr/>
    </dgm:pt>
    <dgm:pt modelId="{D392C210-07C0-44A1-AE54-6A1DB3931B09}" type="pres">
      <dgm:prSet presAssocID="{2619A33C-65C5-45A9-93DA-7C1814717E57}" presName="sibTrans" presStyleCnt="0"/>
      <dgm:spPr/>
    </dgm:pt>
    <dgm:pt modelId="{C32C483D-B1F0-44BA-81B2-241E9F1AEEF5}" type="pres">
      <dgm:prSet presAssocID="{62841841-F055-4F01-82DA-17094EB76135}" presName="parenttextcomposite" presStyleCnt="0"/>
      <dgm:spPr/>
    </dgm:pt>
    <dgm:pt modelId="{C6216347-A878-40D2-81AE-BBEA9D990A6D}" type="pres">
      <dgm:prSet presAssocID="{62841841-F055-4F01-82DA-17094EB76135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AC384876-CB4E-45F7-BB48-4EFE707EDD8E}" type="pres">
      <dgm:prSet presAssocID="{62841841-F055-4F01-82DA-17094EB76135}" presName="parallelogramComposite" presStyleCnt="0"/>
      <dgm:spPr/>
    </dgm:pt>
    <dgm:pt modelId="{4C79D5EE-9A48-4DFF-943D-7BA42B9753EE}" type="pres">
      <dgm:prSet presAssocID="{62841841-F055-4F01-82DA-17094EB76135}" presName="parallelogram1" presStyleLbl="alignNode1" presStyleIdx="7" presStyleCnt="21"/>
      <dgm:spPr/>
    </dgm:pt>
    <dgm:pt modelId="{7050944A-9775-48B3-A756-20E08D909EA8}" type="pres">
      <dgm:prSet presAssocID="{62841841-F055-4F01-82DA-17094EB76135}" presName="parallelogram2" presStyleLbl="alignNode1" presStyleIdx="8" presStyleCnt="21"/>
      <dgm:spPr/>
    </dgm:pt>
    <dgm:pt modelId="{D6DCF141-D950-439D-A6D0-42997A9DB7F8}" type="pres">
      <dgm:prSet presAssocID="{62841841-F055-4F01-82DA-17094EB76135}" presName="parallelogram3" presStyleLbl="alignNode1" presStyleIdx="9" presStyleCnt="21"/>
      <dgm:spPr/>
    </dgm:pt>
    <dgm:pt modelId="{6A7C3207-8321-49EB-8657-C05AA0CAFACA}" type="pres">
      <dgm:prSet presAssocID="{62841841-F055-4F01-82DA-17094EB76135}" presName="parallelogram4" presStyleLbl="alignNode1" presStyleIdx="10" presStyleCnt="21"/>
      <dgm:spPr/>
    </dgm:pt>
    <dgm:pt modelId="{60073E3A-15FC-408E-B7B9-9CF04966C180}" type="pres">
      <dgm:prSet presAssocID="{62841841-F055-4F01-82DA-17094EB76135}" presName="parallelogram5" presStyleLbl="alignNode1" presStyleIdx="11" presStyleCnt="21"/>
      <dgm:spPr/>
    </dgm:pt>
    <dgm:pt modelId="{7255FB1A-1A10-4E69-8709-243E3031E110}" type="pres">
      <dgm:prSet presAssocID="{62841841-F055-4F01-82DA-17094EB76135}" presName="parallelogram6" presStyleLbl="alignNode1" presStyleIdx="12" presStyleCnt="21"/>
      <dgm:spPr/>
    </dgm:pt>
    <dgm:pt modelId="{BA36F33D-68D7-435E-BA86-5E5A3D84EBAA}" type="pres">
      <dgm:prSet presAssocID="{62841841-F055-4F01-82DA-17094EB76135}" presName="parallelogram7" presStyleLbl="alignNode1" presStyleIdx="13" presStyleCnt="21"/>
      <dgm:spPr/>
    </dgm:pt>
    <dgm:pt modelId="{77AF19C3-591F-46EA-83EB-CC5219118F59}" type="pres">
      <dgm:prSet presAssocID="{80B2C6FA-0CA1-49E0-9D74-8EA0F1D1A665}" presName="sibTrans" presStyleCnt="0"/>
      <dgm:spPr/>
    </dgm:pt>
    <dgm:pt modelId="{A94EE1F7-A82B-43AB-9DAB-6328749936DF}" type="pres">
      <dgm:prSet presAssocID="{7C78D421-5F94-4E99-97B2-5FF145334E54}" presName="parenttextcomposite" presStyleCnt="0"/>
      <dgm:spPr/>
    </dgm:pt>
    <dgm:pt modelId="{F75269D3-CFFA-4AA1-86B1-68D3248BE656}" type="pres">
      <dgm:prSet presAssocID="{7C78D421-5F94-4E99-97B2-5FF145334E54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85EFB4D6-A57C-42F2-B844-66E0FE31DE8F}" type="pres">
      <dgm:prSet presAssocID="{7C78D421-5F94-4E99-97B2-5FF145334E54}" presName="parallelogramComposite" presStyleCnt="0"/>
      <dgm:spPr/>
    </dgm:pt>
    <dgm:pt modelId="{9A5055A6-0F7D-4797-86B5-E7BC385E674F}" type="pres">
      <dgm:prSet presAssocID="{7C78D421-5F94-4E99-97B2-5FF145334E54}" presName="parallelogram1" presStyleLbl="alignNode1" presStyleIdx="14" presStyleCnt="21"/>
      <dgm:spPr/>
    </dgm:pt>
    <dgm:pt modelId="{A70C7601-EA0A-46E0-96C5-791BC02098F7}" type="pres">
      <dgm:prSet presAssocID="{7C78D421-5F94-4E99-97B2-5FF145334E54}" presName="parallelogram2" presStyleLbl="alignNode1" presStyleIdx="15" presStyleCnt="21"/>
      <dgm:spPr/>
    </dgm:pt>
    <dgm:pt modelId="{DF6AA2F6-C9FF-4FEA-AA6E-3C8F4080C8D0}" type="pres">
      <dgm:prSet presAssocID="{7C78D421-5F94-4E99-97B2-5FF145334E54}" presName="parallelogram3" presStyleLbl="alignNode1" presStyleIdx="16" presStyleCnt="21"/>
      <dgm:spPr/>
    </dgm:pt>
    <dgm:pt modelId="{1AFEE5D6-83BF-4731-979D-CB8DB0B0A503}" type="pres">
      <dgm:prSet presAssocID="{7C78D421-5F94-4E99-97B2-5FF145334E54}" presName="parallelogram4" presStyleLbl="alignNode1" presStyleIdx="17" presStyleCnt="21"/>
      <dgm:spPr/>
    </dgm:pt>
    <dgm:pt modelId="{4C7CC8C1-32C1-4C76-A486-E18070CA9B33}" type="pres">
      <dgm:prSet presAssocID="{7C78D421-5F94-4E99-97B2-5FF145334E54}" presName="parallelogram5" presStyleLbl="alignNode1" presStyleIdx="18" presStyleCnt="21"/>
      <dgm:spPr/>
    </dgm:pt>
    <dgm:pt modelId="{454EE852-5891-4202-A5AF-B5FD60BEAEF1}" type="pres">
      <dgm:prSet presAssocID="{7C78D421-5F94-4E99-97B2-5FF145334E54}" presName="parallelogram6" presStyleLbl="alignNode1" presStyleIdx="19" presStyleCnt="21"/>
      <dgm:spPr/>
    </dgm:pt>
    <dgm:pt modelId="{2971515C-63A3-4920-BBD5-D905A52957A8}" type="pres">
      <dgm:prSet presAssocID="{7C78D421-5F94-4E99-97B2-5FF145334E54}" presName="parallelogram7" presStyleLbl="alignNode1" presStyleIdx="20" presStyleCnt="21"/>
      <dgm:spPr/>
    </dgm:pt>
  </dgm:ptLst>
  <dgm:cxnLst>
    <dgm:cxn modelId="{D6013715-FF44-4D9C-9F39-6F92FDF1E6BE}" srcId="{A7EA61BB-AE52-4207-B7FF-E6D849473757}" destId="{7C78D421-5F94-4E99-97B2-5FF145334E54}" srcOrd="2" destOrd="0" parTransId="{835BCA0E-59E9-417E-B2B4-0D4BD040CE5F}" sibTransId="{6DD61F0D-B397-4BB3-A32B-AF6EF2A4F475}"/>
    <dgm:cxn modelId="{7D048268-F8AC-4714-A391-7DEBFA2A92AF}" type="presOf" srcId="{7C78D421-5F94-4E99-97B2-5FF145334E54}" destId="{F75269D3-CFFA-4AA1-86B1-68D3248BE656}" srcOrd="0" destOrd="0" presId="urn:microsoft.com/office/officeart/2008/layout/VerticalAccentList"/>
    <dgm:cxn modelId="{119C3F55-34EE-41A4-B81F-3509B683DAC8}" type="presOf" srcId="{A7EA61BB-AE52-4207-B7FF-E6D849473757}" destId="{9B8E02CB-171B-42B3-B9D2-BBED9846F5EC}" srcOrd="0" destOrd="0" presId="urn:microsoft.com/office/officeart/2008/layout/VerticalAccentList"/>
    <dgm:cxn modelId="{D98D9086-ECC5-4B8B-8E13-CBBAC6296970}" type="presOf" srcId="{62841841-F055-4F01-82DA-17094EB76135}" destId="{C6216347-A878-40D2-81AE-BBEA9D990A6D}" srcOrd="0" destOrd="0" presId="urn:microsoft.com/office/officeart/2008/layout/VerticalAccentList"/>
    <dgm:cxn modelId="{0EF48391-093B-4974-A61C-FD90DF6038E4}" type="presOf" srcId="{A60FF617-4577-4AAF-8EB6-A2A252B0B859}" destId="{A051907F-0738-44DF-B479-D314595AE0B7}" srcOrd="0" destOrd="0" presId="urn:microsoft.com/office/officeart/2008/layout/VerticalAccentList"/>
    <dgm:cxn modelId="{65D762A4-8B1F-4CC7-8F04-C4B9E37F827F}" srcId="{A7EA61BB-AE52-4207-B7FF-E6D849473757}" destId="{A60FF617-4577-4AAF-8EB6-A2A252B0B859}" srcOrd="0" destOrd="0" parTransId="{BD3E8B4D-28B7-457F-8A0E-C8F9FC2A2454}" sibTransId="{2619A33C-65C5-45A9-93DA-7C1814717E57}"/>
    <dgm:cxn modelId="{1CAAFDAF-9944-4261-B3F2-15A62196399A}" srcId="{A7EA61BB-AE52-4207-B7FF-E6D849473757}" destId="{62841841-F055-4F01-82DA-17094EB76135}" srcOrd="1" destOrd="0" parTransId="{2A0F4415-B620-4540-BCE8-40D69AEF673D}" sibTransId="{80B2C6FA-0CA1-49E0-9D74-8EA0F1D1A665}"/>
    <dgm:cxn modelId="{04871F4A-9B99-441C-BA3A-B16B40935162}" type="presParOf" srcId="{9B8E02CB-171B-42B3-B9D2-BBED9846F5EC}" destId="{5342442A-C132-480B-97C3-B656D6A1A201}" srcOrd="0" destOrd="0" presId="urn:microsoft.com/office/officeart/2008/layout/VerticalAccentList"/>
    <dgm:cxn modelId="{3C8367A4-59AE-4E0F-B646-F9111F973F76}" type="presParOf" srcId="{5342442A-C132-480B-97C3-B656D6A1A201}" destId="{A051907F-0738-44DF-B479-D314595AE0B7}" srcOrd="0" destOrd="0" presId="urn:microsoft.com/office/officeart/2008/layout/VerticalAccentList"/>
    <dgm:cxn modelId="{2F2AA7E0-FE05-4C83-A4B9-2284DBE926DD}" type="presParOf" srcId="{9B8E02CB-171B-42B3-B9D2-BBED9846F5EC}" destId="{AA142421-64C9-40BD-A9C7-F42FF92A3652}" srcOrd="1" destOrd="0" presId="urn:microsoft.com/office/officeart/2008/layout/VerticalAccentList"/>
    <dgm:cxn modelId="{B3ACF653-D448-4ACC-A101-08FB346BB64F}" type="presParOf" srcId="{AA142421-64C9-40BD-A9C7-F42FF92A3652}" destId="{8384FE6B-81A3-4B0B-BACC-16F833D8E516}" srcOrd="0" destOrd="0" presId="urn:microsoft.com/office/officeart/2008/layout/VerticalAccentList"/>
    <dgm:cxn modelId="{7AB56886-A94F-4D0B-9D59-29E75F221774}" type="presParOf" srcId="{AA142421-64C9-40BD-A9C7-F42FF92A3652}" destId="{4E1B2D3F-FC9A-49FE-890C-090F21C3408A}" srcOrd="1" destOrd="0" presId="urn:microsoft.com/office/officeart/2008/layout/VerticalAccentList"/>
    <dgm:cxn modelId="{2C56C740-FD74-4E04-81EA-DA94EBBDA503}" type="presParOf" srcId="{AA142421-64C9-40BD-A9C7-F42FF92A3652}" destId="{A2F881A5-0291-495E-A3D7-CB8F83DD88B5}" srcOrd="2" destOrd="0" presId="urn:microsoft.com/office/officeart/2008/layout/VerticalAccentList"/>
    <dgm:cxn modelId="{A8CC2354-20AA-4FEA-B501-10CDFB85E04C}" type="presParOf" srcId="{AA142421-64C9-40BD-A9C7-F42FF92A3652}" destId="{EFE6AC8B-B1A8-4869-96E8-65B18439DF42}" srcOrd="3" destOrd="0" presId="urn:microsoft.com/office/officeart/2008/layout/VerticalAccentList"/>
    <dgm:cxn modelId="{9027CB94-C921-43AD-B89C-504FEBEBC736}" type="presParOf" srcId="{AA142421-64C9-40BD-A9C7-F42FF92A3652}" destId="{305D5CCF-812A-4C98-B140-811D91C2CF5B}" srcOrd="4" destOrd="0" presId="urn:microsoft.com/office/officeart/2008/layout/VerticalAccentList"/>
    <dgm:cxn modelId="{4B3024FD-9499-458F-B189-2CFFBBFF6C4C}" type="presParOf" srcId="{AA142421-64C9-40BD-A9C7-F42FF92A3652}" destId="{815D9F23-03D1-437E-A796-52A64945DD58}" srcOrd="5" destOrd="0" presId="urn:microsoft.com/office/officeart/2008/layout/VerticalAccentList"/>
    <dgm:cxn modelId="{CB02971D-694A-4983-80C8-C4DFB9DC886E}" type="presParOf" srcId="{AA142421-64C9-40BD-A9C7-F42FF92A3652}" destId="{BF2B4A43-2085-4577-99F4-9651C020CD4A}" srcOrd="6" destOrd="0" presId="urn:microsoft.com/office/officeart/2008/layout/VerticalAccentList"/>
    <dgm:cxn modelId="{94A7DC6B-5E35-4AC5-8A47-73138ECCF44D}" type="presParOf" srcId="{9B8E02CB-171B-42B3-B9D2-BBED9846F5EC}" destId="{D392C210-07C0-44A1-AE54-6A1DB3931B09}" srcOrd="2" destOrd="0" presId="urn:microsoft.com/office/officeart/2008/layout/VerticalAccentList"/>
    <dgm:cxn modelId="{66CA56C6-3038-4612-B37D-C151B37E4512}" type="presParOf" srcId="{9B8E02CB-171B-42B3-B9D2-BBED9846F5EC}" destId="{C32C483D-B1F0-44BA-81B2-241E9F1AEEF5}" srcOrd="3" destOrd="0" presId="urn:microsoft.com/office/officeart/2008/layout/VerticalAccentList"/>
    <dgm:cxn modelId="{D937C1D7-02D7-473E-A362-1FFFBD08B233}" type="presParOf" srcId="{C32C483D-B1F0-44BA-81B2-241E9F1AEEF5}" destId="{C6216347-A878-40D2-81AE-BBEA9D990A6D}" srcOrd="0" destOrd="0" presId="urn:microsoft.com/office/officeart/2008/layout/VerticalAccentList"/>
    <dgm:cxn modelId="{DC9A341C-A2D2-45F1-BBBD-2E33BAF5EFD7}" type="presParOf" srcId="{9B8E02CB-171B-42B3-B9D2-BBED9846F5EC}" destId="{AC384876-CB4E-45F7-BB48-4EFE707EDD8E}" srcOrd="4" destOrd="0" presId="urn:microsoft.com/office/officeart/2008/layout/VerticalAccentList"/>
    <dgm:cxn modelId="{F29541BB-CE19-4327-9BD4-04C17590203E}" type="presParOf" srcId="{AC384876-CB4E-45F7-BB48-4EFE707EDD8E}" destId="{4C79D5EE-9A48-4DFF-943D-7BA42B9753EE}" srcOrd="0" destOrd="0" presId="urn:microsoft.com/office/officeart/2008/layout/VerticalAccentList"/>
    <dgm:cxn modelId="{52AA2636-370E-4DA6-ABFF-D40DA692EB75}" type="presParOf" srcId="{AC384876-CB4E-45F7-BB48-4EFE707EDD8E}" destId="{7050944A-9775-48B3-A756-20E08D909EA8}" srcOrd="1" destOrd="0" presId="urn:microsoft.com/office/officeart/2008/layout/VerticalAccentList"/>
    <dgm:cxn modelId="{9619CBDA-B6AF-47E5-80E5-63498000E06B}" type="presParOf" srcId="{AC384876-CB4E-45F7-BB48-4EFE707EDD8E}" destId="{D6DCF141-D950-439D-A6D0-42997A9DB7F8}" srcOrd="2" destOrd="0" presId="urn:microsoft.com/office/officeart/2008/layout/VerticalAccentList"/>
    <dgm:cxn modelId="{60C19C83-3839-41C3-BB5A-CF30FB8A725F}" type="presParOf" srcId="{AC384876-CB4E-45F7-BB48-4EFE707EDD8E}" destId="{6A7C3207-8321-49EB-8657-C05AA0CAFACA}" srcOrd="3" destOrd="0" presId="urn:microsoft.com/office/officeart/2008/layout/VerticalAccentList"/>
    <dgm:cxn modelId="{75E9E0C7-F3F6-4C09-A652-504E44FFCD37}" type="presParOf" srcId="{AC384876-CB4E-45F7-BB48-4EFE707EDD8E}" destId="{60073E3A-15FC-408E-B7B9-9CF04966C180}" srcOrd="4" destOrd="0" presId="urn:microsoft.com/office/officeart/2008/layout/VerticalAccentList"/>
    <dgm:cxn modelId="{9C6ECD8C-B06F-4A63-B073-914307529622}" type="presParOf" srcId="{AC384876-CB4E-45F7-BB48-4EFE707EDD8E}" destId="{7255FB1A-1A10-4E69-8709-243E3031E110}" srcOrd="5" destOrd="0" presId="urn:microsoft.com/office/officeart/2008/layout/VerticalAccentList"/>
    <dgm:cxn modelId="{00419687-F84F-4559-B7D2-5EBEFEF6EB6A}" type="presParOf" srcId="{AC384876-CB4E-45F7-BB48-4EFE707EDD8E}" destId="{BA36F33D-68D7-435E-BA86-5E5A3D84EBAA}" srcOrd="6" destOrd="0" presId="urn:microsoft.com/office/officeart/2008/layout/VerticalAccentList"/>
    <dgm:cxn modelId="{0E96E1D6-75DF-41F7-ABD3-CFC4B6BD0090}" type="presParOf" srcId="{9B8E02CB-171B-42B3-B9D2-BBED9846F5EC}" destId="{77AF19C3-591F-46EA-83EB-CC5219118F59}" srcOrd="5" destOrd="0" presId="urn:microsoft.com/office/officeart/2008/layout/VerticalAccentList"/>
    <dgm:cxn modelId="{E98C893A-ED15-445C-B89B-894ACBAF5525}" type="presParOf" srcId="{9B8E02CB-171B-42B3-B9D2-BBED9846F5EC}" destId="{A94EE1F7-A82B-43AB-9DAB-6328749936DF}" srcOrd="6" destOrd="0" presId="urn:microsoft.com/office/officeart/2008/layout/VerticalAccentList"/>
    <dgm:cxn modelId="{C1794A9B-CA22-4F58-A859-37B81FA432CD}" type="presParOf" srcId="{A94EE1F7-A82B-43AB-9DAB-6328749936DF}" destId="{F75269D3-CFFA-4AA1-86B1-68D3248BE656}" srcOrd="0" destOrd="0" presId="urn:microsoft.com/office/officeart/2008/layout/VerticalAccentList"/>
    <dgm:cxn modelId="{AE061475-E06C-48AE-886A-74230C6F3D5D}" type="presParOf" srcId="{9B8E02CB-171B-42B3-B9D2-BBED9846F5EC}" destId="{85EFB4D6-A57C-42F2-B844-66E0FE31DE8F}" srcOrd="7" destOrd="0" presId="urn:microsoft.com/office/officeart/2008/layout/VerticalAccentList"/>
    <dgm:cxn modelId="{A6623914-69AC-42CD-8682-9A147692C428}" type="presParOf" srcId="{85EFB4D6-A57C-42F2-B844-66E0FE31DE8F}" destId="{9A5055A6-0F7D-4797-86B5-E7BC385E674F}" srcOrd="0" destOrd="0" presId="urn:microsoft.com/office/officeart/2008/layout/VerticalAccentList"/>
    <dgm:cxn modelId="{CB56D1EE-21B6-452A-BA5E-ED774662AB72}" type="presParOf" srcId="{85EFB4D6-A57C-42F2-B844-66E0FE31DE8F}" destId="{A70C7601-EA0A-46E0-96C5-791BC02098F7}" srcOrd="1" destOrd="0" presId="urn:microsoft.com/office/officeart/2008/layout/VerticalAccentList"/>
    <dgm:cxn modelId="{BB76F778-758A-4B91-ABE1-BF7391DD2A36}" type="presParOf" srcId="{85EFB4D6-A57C-42F2-B844-66E0FE31DE8F}" destId="{DF6AA2F6-C9FF-4FEA-AA6E-3C8F4080C8D0}" srcOrd="2" destOrd="0" presId="urn:microsoft.com/office/officeart/2008/layout/VerticalAccentList"/>
    <dgm:cxn modelId="{EBE3E0E1-F01E-4D0C-864C-3A5D653A9359}" type="presParOf" srcId="{85EFB4D6-A57C-42F2-B844-66E0FE31DE8F}" destId="{1AFEE5D6-83BF-4731-979D-CB8DB0B0A503}" srcOrd="3" destOrd="0" presId="urn:microsoft.com/office/officeart/2008/layout/VerticalAccentList"/>
    <dgm:cxn modelId="{A5CBEAEB-5B29-4C3E-B4E0-A03141DEF111}" type="presParOf" srcId="{85EFB4D6-A57C-42F2-B844-66E0FE31DE8F}" destId="{4C7CC8C1-32C1-4C76-A486-E18070CA9B33}" srcOrd="4" destOrd="0" presId="urn:microsoft.com/office/officeart/2008/layout/VerticalAccentList"/>
    <dgm:cxn modelId="{9E6ADE4D-A967-4B3E-9822-921A01230F5C}" type="presParOf" srcId="{85EFB4D6-A57C-42F2-B844-66E0FE31DE8F}" destId="{454EE852-5891-4202-A5AF-B5FD60BEAEF1}" srcOrd="5" destOrd="0" presId="urn:microsoft.com/office/officeart/2008/layout/VerticalAccentList"/>
    <dgm:cxn modelId="{5B3C9105-2EEE-4B50-9722-E6A9700049DE}" type="presParOf" srcId="{85EFB4D6-A57C-42F2-B844-66E0FE31DE8F}" destId="{2971515C-63A3-4920-BBD5-D905A52957A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744331-6E07-4D86-8F0C-2E91FDDEACC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30BFB8-75A2-462C-A076-3D3AD05E54F1}">
      <dgm:prSet phldrT="[Текст]"/>
      <dgm:spPr/>
      <dgm:t>
        <a:bodyPr/>
        <a:lstStyle/>
        <a:p>
          <a:r>
            <a:rPr lang="ru-RU" dirty="0"/>
            <a:t>Умеют выявить лидера</a:t>
          </a:r>
        </a:p>
      </dgm:t>
    </dgm:pt>
    <dgm:pt modelId="{E48CB904-CA9B-4AE7-9D2D-AF82AD514EB6}" type="parTrans" cxnId="{17CA7F42-BD8D-4BBE-ABC6-532CC84D7C04}">
      <dgm:prSet/>
      <dgm:spPr/>
      <dgm:t>
        <a:bodyPr/>
        <a:lstStyle/>
        <a:p>
          <a:endParaRPr lang="ru-RU"/>
        </a:p>
      </dgm:t>
    </dgm:pt>
    <dgm:pt modelId="{DC85D023-0420-445C-8225-8EDDAC662C71}" type="sibTrans" cxnId="{17CA7F42-BD8D-4BBE-ABC6-532CC84D7C04}">
      <dgm:prSet/>
      <dgm:spPr/>
      <dgm:t>
        <a:bodyPr/>
        <a:lstStyle/>
        <a:p>
          <a:endParaRPr lang="ru-RU"/>
        </a:p>
      </dgm:t>
    </dgm:pt>
    <dgm:pt modelId="{2FCBF051-73FC-4654-A5C0-305EABA77B06}">
      <dgm:prSet phldrT="[Текст]"/>
      <dgm:spPr/>
      <dgm:t>
        <a:bodyPr/>
        <a:lstStyle/>
        <a:p>
          <a:pPr>
            <a:buNone/>
          </a:pPr>
          <a:r>
            <a:rPr lang="ru-RU" dirty="0"/>
            <a:t>могут примирять людей и разрешать конфликты, снижать напряженность</a:t>
          </a:r>
        </a:p>
      </dgm:t>
    </dgm:pt>
    <dgm:pt modelId="{ABE05AEF-ACAB-4FDB-9B7A-4955989C5023}" type="parTrans" cxnId="{DC90BCDB-F906-4D45-8A9C-2B3D44FC8097}">
      <dgm:prSet/>
      <dgm:spPr/>
      <dgm:t>
        <a:bodyPr/>
        <a:lstStyle/>
        <a:p>
          <a:endParaRPr lang="ru-RU"/>
        </a:p>
      </dgm:t>
    </dgm:pt>
    <dgm:pt modelId="{48BF0B60-B761-4DBD-B440-03A243676D66}" type="sibTrans" cxnId="{DC90BCDB-F906-4D45-8A9C-2B3D44FC8097}">
      <dgm:prSet/>
      <dgm:spPr/>
      <dgm:t>
        <a:bodyPr/>
        <a:lstStyle/>
        <a:p>
          <a:endParaRPr lang="ru-RU"/>
        </a:p>
      </dgm:t>
    </dgm:pt>
    <dgm:pt modelId="{0DA7783E-3EBE-4809-B0D8-AD2DB0BCDA57}">
      <dgm:prSet/>
      <dgm:spPr/>
      <dgm:t>
        <a:bodyPr/>
        <a:lstStyle/>
        <a:p>
          <a:r>
            <a:rPr lang="ru-RU"/>
            <a:t>способны поддерживать атмосферу взаимного доверия и уважения</a:t>
          </a:r>
        </a:p>
      </dgm:t>
    </dgm:pt>
    <dgm:pt modelId="{B13F4E0E-A6B3-44DE-9697-F88A8678FF0C}" type="parTrans" cxnId="{116F3F9A-C452-4AEF-80A3-452FDF97C6D9}">
      <dgm:prSet/>
      <dgm:spPr/>
      <dgm:t>
        <a:bodyPr/>
        <a:lstStyle/>
        <a:p>
          <a:endParaRPr lang="ru-RU"/>
        </a:p>
      </dgm:t>
    </dgm:pt>
    <dgm:pt modelId="{BE9C9F3D-BBAB-4CE1-815E-8F1128552D8C}" type="sibTrans" cxnId="{116F3F9A-C452-4AEF-80A3-452FDF97C6D9}">
      <dgm:prSet/>
      <dgm:spPr/>
      <dgm:t>
        <a:bodyPr/>
        <a:lstStyle/>
        <a:p>
          <a:endParaRPr lang="ru-RU"/>
        </a:p>
      </dgm:t>
    </dgm:pt>
    <dgm:pt modelId="{027BB34C-6CEA-4019-AC3C-2AC58AB67097}" type="pres">
      <dgm:prSet presAssocID="{C7744331-6E07-4D86-8F0C-2E91FDDEACC0}" presName="compositeShape" presStyleCnt="0">
        <dgm:presLayoutVars>
          <dgm:dir/>
          <dgm:resizeHandles/>
        </dgm:presLayoutVars>
      </dgm:prSet>
      <dgm:spPr/>
    </dgm:pt>
    <dgm:pt modelId="{59A2F80A-7D10-4CB2-B3D3-5CB9FBDBBB4C}" type="pres">
      <dgm:prSet presAssocID="{C7744331-6E07-4D86-8F0C-2E91FDDEACC0}" presName="pyramid" presStyleLbl="node1" presStyleIdx="0" presStyleCnt="1"/>
      <dgm:spPr/>
    </dgm:pt>
    <dgm:pt modelId="{7EFDF279-A963-4D10-98DA-656D07193FD1}" type="pres">
      <dgm:prSet presAssocID="{C7744331-6E07-4D86-8F0C-2E91FDDEACC0}" presName="theList" presStyleCnt="0"/>
      <dgm:spPr/>
    </dgm:pt>
    <dgm:pt modelId="{CEED2056-7DA1-4C5D-A2F4-F726AC8F6364}" type="pres">
      <dgm:prSet presAssocID="{7030BFB8-75A2-462C-A076-3D3AD05E54F1}" presName="aNode" presStyleLbl="fgAcc1" presStyleIdx="0" presStyleCnt="3">
        <dgm:presLayoutVars>
          <dgm:bulletEnabled val="1"/>
        </dgm:presLayoutVars>
      </dgm:prSet>
      <dgm:spPr/>
    </dgm:pt>
    <dgm:pt modelId="{DE24BE40-1939-4D27-B12B-D1271FCE0DE5}" type="pres">
      <dgm:prSet presAssocID="{7030BFB8-75A2-462C-A076-3D3AD05E54F1}" presName="aSpace" presStyleCnt="0"/>
      <dgm:spPr/>
    </dgm:pt>
    <dgm:pt modelId="{2DD08566-639B-4FC5-9D01-87569EC6DA5F}" type="pres">
      <dgm:prSet presAssocID="{2FCBF051-73FC-4654-A5C0-305EABA77B06}" presName="aNode" presStyleLbl="fgAcc1" presStyleIdx="1" presStyleCnt="3">
        <dgm:presLayoutVars>
          <dgm:bulletEnabled val="1"/>
        </dgm:presLayoutVars>
      </dgm:prSet>
      <dgm:spPr/>
    </dgm:pt>
    <dgm:pt modelId="{84B5FA09-45B1-4564-953E-F87D87744D2B}" type="pres">
      <dgm:prSet presAssocID="{2FCBF051-73FC-4654-A5C0-305EABA77B06}" presName="aSpace" presStyleCnt="0"/>
      <dgm:spPr/>
    </dgm:pt>
    <dgm:pt modelId="{508DA6FD-2D9F-4ADA-9D80-9B6B280B404C}" type="pres">
      <dgm:prSet presAssocID="{0DA7783E-3EBE-4809-B0D8-AD2DB0BCDA57}" presName="aNode" presStyleLbl="fgAcc1" presStyleIdx="2" presStyleCnt="3">
        <dgm:presLayoutVars>
          <dgm:bulletEnabled val="1"/>
        </dgm:presLayoutVars>
      </dgm:prSet>
      <dgm:spPr/>
    </dgm:pt>
    <dgm:pt modelId="{FBA6501C-BB63-42C8-BE92-D1DF7BC42175}" type="pres">
      <dgm:prSet presAssocID="{0DA7783E-3EBE-4809-B0D8-AD2DB0BCDA57}" presName="aSpace" presStyleCnt="0"/>
      <dgm:spPr/>
    </dgm:pt>
  </dgm:ptLst>
  <dgm:cxnLst>
    <dgm:cxn modelId="{17CA7F42-BD8D-4BBE-ABC6-532CC84D7C04}" srcId="{C7744331-6E07-4D86-8F0C-2E91FDDEACC0}" destId="{7030BFB8-75A2-462C-A076-3D3AD05E54F1}" srcOrd="0" destOrd="0" parTransId="{E48CB904-CA9B-4AE7-9D2D-AF82AD514EB6}" sibTransId="{DC85D023-0420-445C-8225-8EDDAC662C71}"/>
    <dgm:cxn modelId="{8C712D64-13F9-4191-A523-42415E4BB185}" type="presOf" srcId="{C7744331-6E07-4D86-8F0C-2E91FDDEACC0}" destId="{027BB34C-6CEA-4019-AC3C-2AC58AB67097}" srcOrd="0" destOrd="0" presId="urn:microsoft.com/office/officeart/2005/8/layout/pyramid2"/>
    <dgm:cxn modelId="{1A051988-60FB-42FF-A9F6-3A22BF678C7D}" type="presOf" srcId="{7030BFB8-75A2-462C-A076-3D3AD05E54F1}" destId="{CEED2056-7DA1-4C5D-A2F4-F726AC8F6364}" srcOrd="0" destOrd="0" presId="urn:microsoft.com/office/officeart/2005/8/layout/pyramid2"/>
    <dgm:cxn modelId="{FA52F18C-0CBE-4489-A8DF-04BDB4629E5C}" type="presOf" srcId="{2FCBF051-73FC-4654-A5C0-305EABA77B06}" destId="{2DD08566-639B-4FC5-9D01-87569EC6DA5F}" srcOrd="0" destOrd="0" presId="urn:microsoft.com/office/officeart/2005/8/layout/pyramid2"/>
    <dgm:cxn modelId="{116F3F9A-C452-4AEF-80A3-452FDF97C6D9}" srcId="{C7744331-6E07-4D86-8F0C-2E91FDDEACC0}" destId="{0DA7783E-3EBE-4809-B0D8-AD2DB0BCDA57}" srcOrd="2" destOrd="0" parTransId="{B13F4E0E-A6B3-44DE-9697-F88A8678FF0C}" sibTransId="{BE9C9F3D-BBAB-4CE1-815E-8F1128552D8C}"/>
    <dgm:cxn modelId="{2A9E12B2-5286-4F76-81A1-295FA0028796}" type="presOf" srcId="{0DA7783E-3EBE-4809-B0D8-AD2DB0BCDA57}" destId="{508DA6FD-2D9F-4ADA-9D80-9B6B280B404C}" srcOrd="0" destOrd="0" presId="urn:microsoft.com/office/officeart/2005/8/layout/pyramid2"/>
    <dgm:cxn modelId="{DC90BCDB-F906-4D45-8A9C-2B3D44FC8097}" srcId="{C7744331-6E07-4D86-8F0C-2E91FDDEACC0}" destId="{2FCBF051-73FC-4654-A5C0-305EABA77B06}" srcOrd="1" destOrd="0" parTransId="{ABE05AEF-ACAB-4FDB-9B7A-4955989C5023}" sibTransId="{48BF0B60-B761-4DBD-B440-03A243676D66}"/>
    <dgm:cxn modelId="{35D0137A-ED01-4C30-BBA5-4A664E7E5D78}" type="presParOf" srcId="{027BB34C-6CEA-4019-AC3C-2AC58AB67097}" destId="{59A2F80A-7D10-4CB2-B3D3-5CB9FBDBBB4C}" srcOrd="0" destOrd="0" presId="urn:microsoft.com/office/officeart/2005/8/layout/pyramid2"/>
    <dgm:cxn modelId="{DC06B928-6F78-4102-AA50-ABF8B61AE217}" type="presParOf" srcId="{027BB34C-6CEA-4019-AC3C-2AC58AB67097}" destId="{7EFDF279-A963-4D10-98DA-656D07193FD1}" srcOrd="1" destOrd="0" presId="urn:microsoft.com/office/officeart/2005/8/layout/pyramid2"/>
    <dgm:cxn modelId="{30736EDB-89E4-441A-B4EB-F3B886642E07}" type="presParOf" srcId="{7EFDF279-A963-4D10-98DA-656D07193FD1}" destId="{CEED2056-7DA1-4C5D-A2F4-F726AC8F6364}" srcOrd="0" destOrd="0" presId="urn:microsoft.com/office/officeart/2005/8/layout/pyramid2"/>
    <dgm:cxn modelId="{01F52DF3-E58C-4B99-B7DB-00CB1750D66C}" type="presParOf" srcId="{7EFDF279-A963-4D10-98DA-656D07193FD1}" destId="{DE24BE40-1939-4D27-B12B-D1271FCE0DE5}" srcOrd="1" destOrd="0" presId="urn:microsoft.com/office/officeart/2005/8/layout/pyramid2"/>
    <dgm:cxn modelId="{CE23BA57-F85F-47F5-8620-D76366461117}" type="presParOf" srcId="{7EFDF279-A963-4D10-98DA-656D07193FD1}" destId="{2DD08566-639B-4FC5-9D01-87569EC6DA5F}" srcOrd="2" destOrd="0" presId="urn:microsoft.com/office/officeart/2005/8/layout/pyramid2"/>
    <dgm:cxn modelId="{1FA040AE-54EE-4662-A3BA-3D81863B273E}" type="presParOf" srcId="{7EFDF279-A963-4D10-98DA-656D07193FD1}" destId="{84B5FA09-45B1-4564-953E-F87D87744D2B}" srcOrd="3" destOrd="0" presId="urn:microsoft.com/office/officeart/2005/8/layout/pyramid2"/>
    <dgm:cxn modelId="{2B6A3970-D970-4032-9C3E-C16D66DE3A82}" type="presParOf" srcId="{7EFDF279-A963-4D10-98DA-656D07193FD1}" destId="{508DA6FD-2D9F-4ADA-9D80-9B6B280B404C}" srcOrd="4" destOrd="0" presId="urn:microsoft.com/office/officeart/2005/8/layout/pyramid2"/>
    <dgm:cxn modelId="{03B1B828-8917-44D6-8AA5-F97FAE9D6EDA}" type="presParOf" srcId="{7EFDF279-A963-4D10-98DA-656D07193FD1}" destId="{FBA6501C-BB63-42C8-BE92-D1DF7BC4217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FA498F-59E1-48DC-B91C-3CEBC311A0B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33A050D-E572-4135-8EB4-2BAFA02740F7}">
      <dgm:prSet phldrT="[Текст]"/>
      <dgm:spPr/>
      <dgm:t>
        <a:bodyPr/>
        <a:lstStyle/>
        <a:p>
          <a:pPr>
            <a:buNone/>
          </a:pPr>
          <a:r>
            <a:rPr lang="ru-RU" dirty="0"/>
            <a:t>Те, кто хорош в </a:t>
          </a:r>
          <a:r>
            <a:rPr lang="ru-RU" b="1" dirty="0"/>
            <a:t>(E)</a:t>
          </a:r>
          <a:r>
            <a:rPr lang="ru-RU" dirty="0"/>
            <a:t> – роли, хотят перемен. Это вступает в противоречие с </a:t>
          </a:r>
          <a:r>
            <a:rPr lang="ru-RU" b="1" dirty="0"/>
            <a:t>(A)</a:t>
          </a:r>
          <a:r>
            <a:rPr lang="ru-RU" dirty="0"/>
            <a:t> – ролью, требующей контроля и консервативности</a:t>
          </a:r>
        </a:p>
      </dgm:t>
    </dgm:pt>
    <dgm:pt modelId="{0D95BC0B-E60B-4554-9F4C-9DA260A4543F}" type="parTrans" cxnId="{43FB8AEF-B268-4CF7-B2FF-F314E8D1C5DF}">
      <dgm:prSet/>
      <dgm:spPr/>
      <dgm:t>
        <a:bodyPr/>
        <a:lstStyle/>
        <a:p>
          <a:endParaRPr lang="ru-RU"/>
        </a:p>
      </dgm:t>
    </dgm:pt>
    <dgm:pt modelId="{23297EC3-7010-4F6D-8001-803477381737}" type="sibTrans" cxnId="{43FB8AEF-B268-4CF7-B2FF-F314E8D1C5DF}">
      <dgm:prSet/>
      <dgm:spPr/>
      <dgm:t>
        <a:bodyPr/>
        <a:lstStyle/>
        <a:p>
          <a:endParaRPr lang="ru-RU"/>
        </a:p>
      </dgm:t>
    </dgm:pt>
    <dgm:pt modelId="{A07044DE-98C0-4B81-A50D-0AB57AFB3654}">
      <dgm:prSet phldrT="[Текст]"/>
      <dgm:spPr/>
      <dgm:t>
        <a:bodyPr/>
        <a:lstStyle/>
        <a:p>
          <a:pPr>
            <a:buNone/>
          </a:pPr>
          <a:r>
            <a:rPr lang="ru-RU" dirty="0"/>
            <a:t>Те, кто склонен к </a:t>
          </a:r>
          <a:r>
            <a:rPr lang="ru-RU" b="1" dirty="0"/>
            <a:t>(P)</a:t>
          </a:r>
          <a:r>
            <a:rPr lang="ru-RU" dirty="0"/>
            <a:t> – роли, отставляют в сторону чувства, сосредотачиваясь на цели, и упускают межличностные аспекты взаимодействия. Это автоматически ведет к ущемлению </a:t>
          </a:r>
          <a:r>
            <a:rPr lang="ru-RU" b="1" dirty="0"/>
            <a:t>(I)</a:t>
          </a:r>
          <a:r>
            <a:rPr lang="ru-RU" dirty="0"/>
            <a:t> – роли</a:t>
          </a:r>
        </a:p>
      </dgm:t>
    </dgm:pt>
    <dgm:pt modelId="{86662EF2-3293-4AFA-AE2D-8B26F7769597}" type="parTrans" cxnId="{4CD677FC-36BF-443B-A378-DC5814DA8E32}">
      <dgm:prSet/>
      <dgm:spPr/>
      <dgm:t>
        <a:bodyPr/>
        <a:lstStyle/>
        <a:p>
          <a:endParaRPr lang="ru-RU"/>
        </a:p>
      </dgm:t>
    </dgm:pt>
    <dgm:pt modelId="{399900E0-9C94-4154-95B9-7DA6FAD0AD17}" type="sibTrans" cxnId="{4CD677FC-36BF-443B-A378-DC5814DA8E32}">
      <dgm:prSet/>
      <dgm:spPr/>
      <dgm:t>
        <a:bodyPr/>
        <a:lstStyle/>
        <a:p>
          <a:endParaRPr lang="ru-RU"/>
        </a:p>
      </dgm:t>
    </dgm:pt>
    <dgm:pt modelId="{F290C836-E6B4-489D-8F34-B593379F99C5}">
      <dgm:prSet phldrT="[Текст]"/>
      <dgm:spPr/>
      <dgm:t>
        <a:bodyPr/>
        <a:lstStyle/>
        <a:p>
          <a:pPr>
            <a:buNone/>
          </a:pPr>
          <a:r>
            <a:rPr lang="ru-RU" dirty="0"/>
            <a:t>Исполнители </a:t>
          </a:r>
          <a:r>
            <a:rPr lang="ru-RU" b="1" dirty="0"/>
            <a:t>(E) </a:t>
          </a:r>
          <a:r>
            <a:rPr lang="ru-RU" dirty="0"/>
            <a:t>– роли хотят постоянных новшеств, и их мысли направлены на долгосрочную перспективу, что в свою очередь вступает в противоречие с качествами </a:t>
          </a:r>
          <a:r>
            <a:rPr lang="ru-RU" b="1" dirty="0"/>
            <a:t>(P)</a:t>
          </a:r>
          <a:r>
            <a:rPr lang="ru-RU" dirty="0"/>
            <a:t> – роли, которая направлена на выполнении текущих процессов</a:t>
          </a:r>
        </a:p>
      </dgm:t>
    </dgm:pt>
    <dgm:pt modelId="{529DAA95-F795-4EEC-BAF9-C5CDFB2236E8}" type="parTrans" cxnId="{A322BD3F-8D41-4734-B3C7-DFDB5A56145F}">
      <dgm:prSet/>
      <dgm:spPr/>
      <dgm:t>
        <a:bodyPr/>
        <a:lstStyle/>
        <a:p>
          <a:endParaRPr lang="ru-RU"/>
        </a:p>
      </dgm:t>
    </dgm:pt>
    <dgm:pt modelId="{06D22F61-002F-45E8-978F-BD9E8CA86386}" type="sibTrans" cxnId="{A322BD3F-8D41-4734-B3C7-DFDB5A56145F}">
      <dgm:prSet/>
      <dgm:spPr/>
      <dgm:t>
        <a:bodyPr/>
        <a:lstStyle/>
        <a:p>
          <a:endParaRPr lang="ru-RU"/>
        </a:p>
      </dgm:t>
    </dgm:pt>
    <dgm:pt modelId="{376DE498-F123-4377-9136-A03DC0C2026B}">
      <dgm:prSet phldrT="[Текст]"/>
      <dgm:spPr/>
      <dgm:t>
        <a:bodyPr/>
        <a:lstStyle/>
        <a:p>
          <a:pPr>
            <a:buNone/>
          </a:pPr>
          <a:r>
            <a:rPr lang="ru-RU" dirty="0"/>
            <a:t>Чем больше вы стремитесь к систематизации и установлению правил </a:t>
          </a:r>
          <a:r>
            <a:rPr lang="ru-RU" b="1" dirty="0"/>
            <a:t>(А)</a:t>
          </a:r>
          <a:r>
            <a:rPr lang="ru-RU" dirty="0"/>
            <a:t>, тем больше страшитесь перемен и новшеств </a:t>
          </a:r>
          <a:r>
            <a:rPr lang="ru-RU" b="1" dirty="0"/>
            <a:t>(E)</a:t>
          </a:r>
          <a:r>
            <a:rPr lang="ru-RU" dirty="0"/>
            <a:t>, и наоборот</a:t>
          </a:r>
        </a:p>
      </dgm:t>
    </dgm:pt>
    <dgm:pt modelId="{0768F0BF-B30C-4590-8CBF-4F0C658E90C3}" type="parTrans" cxnId="{BADA5D12-1DF2-4CC8-944E-43BC99A3BAE2}">
      <dgm:prSet/>
      <dgm:spPr/>
      <dgm:t>
        <a:bodyPr/>
        <a:lstStyle/>
        <a:p>
          <a:endParaRPr lang="ru-RU"/>
        </a:p>
      </dgm:t>
    </dgm:pt>
    <dgm:pt modelId="{0DD340B9-12A2-4F27-9C25-4AA1E198D71F}" type="sibTrans" cxnId="{BADA5D12-1DF2-4CC8-944E-43BC99A3BAE2}">
      <dgm:prSet/>
      <dgm:spPr/>
      <dgm:t>
        <a:bodyPr/>
        <a:lstStyle/>
        <a:p>
          <a:endParaRPr lang="ru-RU"/>
        </a:p>
      </dgm:t>
    </dgm:pt>
    <dgm:pt modelId="{9B2DEC47-DE72-4A3C-AA47-50D4E0FC09FF}" type="pres">
      <dgm:prSet presAssocID="{70FA498F-59E1-48DC-B91C-3CEBC311A0B5}" presName="diagram" presStyleCnt="0">
        <dgm:presLayoutVars>
          <dgm:dir/>
          <dgm:resizeHandles val="exact"/>
        </dgm:presLayoutVars>
      </dgm:prSet>
      <dgm:spPr/>
    </dgm:pt>
    <dgm:pt modelId="{1F1454BE-5C4E-4B7E-B363-C2138260ECBA}" type="pres">
      <dgm:prSet presAssocID="{B33A050D-E572-4135-8EB4-2BAFA02740F7}" presName="node" presStyleLbl="node1" presStyleIdx="0" presStyleCnt="4">
        <dgm:presLayoutVars>
          <dgm:bulletEnabled val="1"/>
        </dgm:presLayoutVars>
      </dgm:prSet>
      <dgm:spPr/>
    </dgm:pt>
    <dgm:pt modelId="{E627320E-E766-4EE6-A62F-C1E2ACFD856D}" type="pres">
      <dgm:prSet presAssocID="{23297EC3-7010-4F6D-8001-803477381737}" presName="sibTrans" presStyleCnt="0"/>
      <dgm:spPr/>
    </dgm:pt>
    <dgm:pt modelId="{A85BD53D-E4CA-4F63-A5EA-09D49C5FC763}" type="pres">
      <dgm:prSet presAssocID="{A07044DE-98C0-4B81-A50D-0AB57AFB3654}" presName="node" presStyleLbl="node1" presStyleIdx="1" presStyleCnt="4">
        <dgm:presLayoutVars>
          <dgm:bulletEnabled val="1"/>
        </dgm:presLayoutVars>
      </dgm:prSet>
      <dgm:spPr/>
    </dgm:pt>
    <dgm:pt modelId="{FE7E208B-E670-4545-814D-13861A3DBF2D}" type="pres">
      <dgm:prSet presAssocID="{399900E0-9C94-4154-95B9-7DA6FAD0AD17}" presName="sibTrans" presStyleCnt="0"/>
      <dgm:spPr/>
    </dgm:pt>
    <dgm:pt modelId="{1DD08AB5-2DA6-422B-9695-29F324B346AA}" type="pres">
      <dgm:prSet presAssocID="{F290C836-E6B4-489D-8F34-B593379F99C5}" presName="node" presStyleLbl="node1" presStyleIdx="2" presStyleCnt="4">
        <dgm:presLayoutVars>
          <dgm:bulletEnabled val="1"/>
        </dgm:presLayoutVars>
      </dgm:prSet>
      <dgm:spPr/>
    </dgm:pt>
    <dgm:pt modelId="{368101A6-8D57-4EA5-B919-8EA5652437F8}" type="pres">
      <dgm:prSet presAssocID="{06D22F61-002F-45E8-978F-BD9E8CA86386}" presName="sibTrans" presStyleCnt="0"/>
      <dgm:spPr/>
    </dgm:pt>
    <dgm:pt modelId="{01C54BC1-0EC5-40A8-824C-95B1A6BD2510}" type="pres">
      <dgm:prSet presAssocID="{376DE498-F123-4377-9136-A03DC0C2026B}" presName="node" presStyleLbl="node1" presStyleIdx="3" presStyleCnt="4">
        <dgm:presLayoutVars>
          <dgm:bulletEnabled val="1"/>
        </dgm:presLayoutVars>
      </dgm:prSet>
      <dgm:spPr/>
    </dgm:pt>
  </dgm:ptLst>
  <dgm:cxnLst>
    <dgm:cxn modelId="{BADA5D12-1DF2-4CC8-944E-43BC99A3BAE2}" srcId="{70FA498F-59E1-48DC-B91C-3CEBC311A0B5}" destId="{376DE498-F123-4377-9136-A03DC0C2026B}" srcOrd="3" destOrd="0" parTransId="{0768F0BF-B30C-4590-8CBF-4F0C658E90C3}" sibTransId="{0DD340B9-12A2-4F27-9C25-4AA1E198D71F}"/>
    <dgm:cxn modelId="{A322BD3F-8D41-4734-B3C7-DFDB5A56145F}" srcId="{70FA498F-59E1-48DC-B91C-3CEBC311A0B5}" destId="{F290C836-E6B4-489D-8F34-B593379F99C5}" srcOrd="2" destOrd="0" parTransId="{529DAA95-F795-4EEC-BAF9-C5CDFB2236E8}" sibTransId="{06D22F61-002F-45E8-978F-BD9E8CA86386}"/>
    <dgm:cxn modelId="{D22FDA6B-0CBF-439C-8204-C637B3EFADA9}" type="presOf" srcId="{70FA498F-59E1-48DC-B91C-3CEBC311A0B5}" destId="{9B2DEC47-DE72-4A3C-AA47-50D4E0FC09FF}" srcOrd="0" destOrd="0" presId="urn:microsoft.com/office/officeart/2005/8/layout/default"/>
    <dgm:cxn modelId="{DEC9414F-1116-4FE4-B18C-A1A30B5FB7E8}" type="presOf" srcId="{A07044DE-98C0-4B81-A50D-0AB57AFB3654}" destId="{A85BD53D-E4CA-4F63-A5EA-09D49C5FC763}" srcOrd="0" destOrd="0" presId="urn:microsoft.com/office/officeart/2005/8/layout/default"/>
    <dgm:cxn modelId="{05DDDD84-5DCB-4EED-98D2-750E83276F99}" type="presOf" srcId="{F290C836-E6B4-489D-8F34-B593379F99C5}" destId="{1DD08AB5-2DA6-422B-9695-29F324B346AA}" srcOrd="0" destOrd="0" presId="urn:microsoft.com/office/officeart/2005/8/layout/default"/>
    <dgm:cxn modelId="{A00CEB97-4BD0-4C51-BBA6-59BEC80D7142}" type="presOf" srcId="{376DE498-F123-4377-9136-A03DC0C2026B}" destId="{01C54BC1-0EC5-40A8-824C-95B1A6BD2510}" srcOrd="0" destOrd="0" presId="urn:microsoft.com/office/officeart/2005/8/layout/default"/>
    <dgm:cxn modelId="{A5293DC4-8E75-4C0C-A385-AC63BCF05B26}" type="presOf" srcId="{B33A050D-E572-4135-8EB4-2BAFA02740F7}" destId="{1F1454BE-5C4E-4B7E-B363-C2138260ECBA}" srcOrd="0" destOrd="0" presId="urn:microsoft.com/office/officeart/2005/8/layout/default"/>
    <dgm:cxn modelId="{43FB8AEF-B268-4CF7-B2FF-F314E8D1C5DF}" srcId="{70FA498F-59E1-48DC-B91C-3CEBC311A0B5}" destId="{B33A050D-E572-4135-8EB4-2BAFA02740F7}" srcOrd="0" destOrd="0" parTransId="{0D95BC0B-E60B-4554-9F4C-9DA260A4543F}" sibTransId="{23297EC3-7010-4F6D-8001-803477381737}"/>
    <dgm:cxn modelId="{4CD677FC-36BF-443B-A378-DC5814DA8E32}" srcId="{70FA498F-59E1-48DC-B91C-3CEBC311A0B5}" destId="{A07044DE-98C0-4B81-A50D-0AB57AFB3654}" srcOrd="1" destOrd="0" parTransId="{86662EF2-3293-4AFA-AE2D-8B26F7769597}" sibTransId="{399900E0-9C94-4154-95B9-7DA6FAD0AD17}"/>
    <dgm:cxn modelId="{3C0DE333-B6EA-4043-800E-3D4685AF4CDD}" type="presParOf" srcId="{9B2DEC47-DE72-4A3C-AA47-50D4E0FC09FF}" destId="{1F1454BE-5C4E-4B7E-B363-C2138260ECBA}" srcOrd="0" destOrd="0" presId="urn:microsoft.com/office/officeart/2005/8/layout/default"/>
    <dgm:cxn modelId="{FC965A43-CE7E-4D35-BE13-CCDD4E03DD46}" type="presParOf" srcId="{9B2DEC47-DE72-4A3C-AA47-50D4E0FC09FF}" destId="{E627320E-E766-4EE6-A62F-C1E2ACFD856D}" srcOrd="1" destOrd="0" presId="urn:microsoft.com/office/officeart/2005/8/layout/default"/>
    <dgm:cxn modelId="{566F4034-C083-4974-8B7A-ECF23D05C12D}" type="presParOf" srcId="{9B2DEC47-DE72-4A3C-AA47-50D4E0FC09FF}" destId="{A85BD53D-E4CA-4F63-A5EA-09D49C5FC763}" srcOrd="2" destOrd="0" presId="urn:microsoft.com/office/officeart/2005/8/layout/default"/>
    <dgm:cxn modelId="{0257517B-A95C-4B77-A141-9FC0AED87C3C}" type="presParOf" srcId="{9B2DEC47-DE72-4A3C-AA47-50D4E0FC09FF}" destId="{FE7E208B-E670-4545-814D-13861A3DBF2D}" srcOrd="3" destOrd="0" presId="urn:microsoft.com/office/officeart/2005/8/layout/default"/>
    <dgm:cxn modelId="{331F9946-8430-40C2-933A-0ADEE5156A80}" type="presParOf" srcId="{9B2DEC47-DE72-4A3C-AA47-50D4E0FC09FF}" destId="{1DD08AB5-2DA6-422B-9695-29F324B346AA}" srcOrd="4" destOrd="0" presId="urn:microsoft.com/office/officeart/2005/8/layout/default"/>
    <dgm:cxn modelId="{960EF3CA-8E3E-4B1B-AD65-4057ED2E6114}" type="presParOf" srcId="{9B2DEC47-DE72-4A3C-AA47-50D4E0FC09FF}" destId="{368101A6-8D57-4EA5-B919-8EA5652437F8}" srcOrd="5" destOrd="0" presId="urn:microsoft.com/office/officeart/2005/8/layout/default"/>
    <dgm:cxn modelId="{D82036A8-9EA5-4D0B-B316-72A641385FFA}" type="presParOf" srcId="{9B2DEC47-DE72-4A3C-AA47-50D4E0FC09FF}" destId="{01C54BC1-0EC5-40A8-824C-95B1A6BD2510}" srcOrd="6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35E912-BDF4-489D-84D4-A98FE8F10F9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9B904BF-E931-45A3-A427-CDC7EFC488F0}">
      <dgm:prSet phldrT="[Текст]"/>
      <dgm:spPr/>
      <dgm:t>
        <a:bodyPr/>
        <a:lstStyle/>
        <a:p>
          <a:r>
            <a:rPr lang="ru-RU" dirty="0"/>
            <a:t>Руководители и лидеры</a:t>
          </a:r>
          <a:r>
            <a:rPr lang="en-US" dirty="0"/>
            <a:t> [2]</a:t>
          </a:r>
          <a:endParaRPr lang="ru-RU" dirty="0"/>
        </a:p>
      </dgm:t>
    </dgm:pt>
    <dgm:pt modelId="{CA889756-1556-43E6-AF0A-5B0B381B2F86}" type="parTrans" cxnId="{92E2C513-2690-4C8A-9B1B-01E211848DB0}">
      <dgm:prSet/>
      <dgm:spPr/>
      <dgm:t>
        <a:bodyPr/>
        <a:lstStyle/>
        <a:p>
          <a:endParaRPr lang="ru-RU"/>
        </a:p>
      </dgm:t>
    </dgm:pt>
    <dgm:pt modelId="{05C080B6-9B0E-4066-966D-59EFAF95411D}" type="sibTrans" cxnId="{92E2C513-2690-4C8A-9B1B-01E211848DB0}">
      <dgm:prSet/>
      <dgm:spPr/>
      <dgm:t>
        <a:bodyPr/>
        <a:lstStyle/>
        <a:p>
          <a:endParaRPr lang="ru-RU"/>
        </a:p>
      </dgm:t>
    </dgm:pt>
    <dgm:pt modelId="{82DE2F67-32F5-41F1-8E81-E2AEAB7481A7}">
      <dgm:prSet phldrT="[Текст]"/>
      <dgm:spPr/>
      <dgm:t>
        <a:bodyPr/>
        <a:lstStyle/>
        <a:p>
          <a:pPr>
            <a:buNone/>
          </a:pPr>
          <a:r>
            <a:rPr lang="ru-RU" b="1" dirty="0" err="1"/>
            <a:t>PaeI</a:t>
          </a:r>
          <a:r>
            <a:rPr lang="ru-RU" dirty="0"/>
            <a:t> Лидер, преуспевающий и в производстве результатов (P), и в интеграции (I), который способен удовлетворительно справляться с администрированием (А) и предпринимательством (E)</a:t>
          </a:r>
        </a:p>
      </dgm:t>
    </dgm:pt>
    <dgm:pt modelId="{2283B7DE-CEB9-4735-9A4A-CE499B9822F6}" type="parTrans" cxnId="{EAC4C632-6A08-4B91-8F1B-8253B85DD592}">
      <dgm:prSet/>
      <dgm:spPr/>
      <dgm:t>
        <a:bodyPr/>
        <a:lstStyle/>
        <a:p>
          <a:endParaRPr lang="ru-RU"/>
        </a:p>
      </dgm:t>
    </dgm:pt>
    <dgm:pt modelId="{10F7717D-C989-4C70-A276-A6C39D8772EF}" type="sibTrans" cxnId="{EAC4C632-6A08-4B91-8F1B-8253B85DD592}">
      <dgm:prSet/>
      <dgm:spPr/>
      <dgm:t>
        <a:bodyPr/>
        <a:lstStyle/>
        <a:p>
          <a:endParaRPr lang="ru-RU"/>
        </a:p>
      </dgm:t>
    </dgm:pt>
    <dgm:pt modelId="{7766C26A-9907-4CC1-B8EE-928439781D0F}">
      <dgm:prSet phldrT="[Текст]"/>
      <dgm:spPr/>
      <dgm:t>
        <a:bodyPr/>
        <a:lstStyle/>
        <a:p>
          <a:pPr>
            <a:buNone/>
          </a:pPr>
          <a:r>
            <a:rPr lang="ru-RU" b="1" dirty="0" err="1"/>
            <a:t>Paei</a:t>
          </a:r>
          <a:r>
            <a:rPr lang="ru-RU" dirty="0"/>
            <a:t> Руководитель, преуспевающий в производстве результатов (P) и удовлетворительно справляющийся с другими ролями. В его коде нет прочерков, однако, поскольку интеграция (I) не является его сильной стороной, он не может быть лидером, только руководителем</a:t>
          </a:r>
        </a:p>
      </dgm:t>
    </dgm:pt>
    <dgm:pt modelId="{927C2EDE-BDB1-4BD9-8F98-E8F3D4BB59C2}" type="parTrans" cxnId="{71444A3F-277E-4B55-B145-BF81414454B0}">
      <dgm:prSet/>
      <dgm:spPr/>
      <dgm:t>
        <a:bodyPr/>
        <a:lstStyle/>
        <a:p>
          <a:endParaRPr lang="ru-RU"/>
        </a:p>
      </dgm:t>
    </dgm:pt>
    <dgm:pt modelId="{3E799528-9F20-437C-91CF-E146F0EB8A2F}" type="sibTrans" cxnId="{71444A3F-277E-4B55-B145-BF81414454B0}">
      <dgm:prSet/>
      <dgm:spPr/>
      <dgm:t>
        <a:bodyPr/>
        <a:lstStyle/>
        <a:p>
          <a:endParaRPr lang="ru-RU"/>
        </a:p>
      </dgm:t>
    </dgm:pt>
    <dgm:pt modelId="{A6D2824F-4775-4D82-AEB8-645A5A5AEE9C}">
      <dgm:prSet phldrT="[Текст]"/>
      <dgm:spPr/>
      <dgm:t>
        <a:bodyPr/>
        <a:lstStyle/>
        <a:p>
          <a:pPr>
            <a:buNone/>
          </a:pPr>
          <a:r>
            <a:rPr lang="ru-RU" b="1" dirty="0" err="1"/>
            <a:t>paE</a:t>
          </a:r>
          <a:r>
            <a:rPr lang="ru-RU" b="1" dirty="0"/>
            <a:t>-</a:t>
          </a:r>
          <a:r>
            <a:rPr lang="ru-RU" dirty="0"/>
            <a:t> Несостоявшийся руководитель. Несмотря на то что он прекрасно справляется с предпринимательством (E), в его коде есть пробел. Он не способен исполнять роль интегратора (I) даже на минимальном уровне</a:t>
          </a:r>
        </a:p>
      </dgm:t>
    </dgm:pt>
    <dgm:pt modelId="{D1FEB44C-BC63-4863-AC14-4194444E438B}" type="parTrans" cxnId="{5C78F496-F6BE-4C93-AFCA-2683CAF57454}">
      <dgm:prSet/>
      <dgm:spPr/>
      <dgm:t>
        <a:bodyPr/>
        <a:lstStyle/>
        <a:p>
          <a:endParaRPr lang="ru-RU"/>
        </a:p>
      </dgm:t>
    </dgm:pt>
    <dgm:pt modelId="{05FDC40F-751B-4B81-B51D-509E405C3CA8}" type="sibTrans" cxnId="{5C78F496-F6BE-4C93-AFCA-2683CAF57454}">
      <dgm:prSet/>
      <dgm:spPr/>
      <dgm:t>
        <a:bodyPr/>
        <a:lstStyle/>
        <a:p>
          <a:endParaRPr lang="ru-RU"/>
        </a:p>
      </dgm:t>
    </dgm:pt>
    <dgm:pt modelId="{0B19EFAE-59D8-447A-A3C9-CE2F1A0A283A}">
      <dgm:prSet phldrT="[Текст]"/>
      <dgm:spPr/>
      <dgm:t>
        <a:bodyPr/>
        <a:lstStyle/>
        <a:p>
          <a:pPr>
            <a:buNone/>
          </a:pPr>
          <a:r>
            <a:rPr lang="ru-RU" b="1" dirty="0" err="1"/>
            <a:t>pAeI</a:t>
          </a:r>
          <a:r>
            <a:rPr lang="ru-RU" dirty="0"/>
            <a:t>  Лидер, преуспевающий и в администрировании (А), и в интеграции (I), который способен удовлетворительно справляться с производством результатов (P) и предпринимательством (E)</a:t>
          </a:r>
        </a:p>
      </dgm:t>
    </dgm:pt>
    <dgm:pt modelId="{4DEF6D3D-0205-44D4-BCDC-34E7A1642388}" type="parTrans" cxnId="{13767289-6FFB-4370-B53D-76A0E5AFCF4B}">
      <dgm:prSet/>
      <dgm:spPr/>
      <dgm:t>
        <a:bodyPr/>
        <a:lstStyle/>
        <a:p>
          <a:endParaRPr lang="ru-RU"/>
        </a:p>
      </dgm:t>
    </dgm:pt>
    <dgm:pt modelId="{4FF6AD2D-3658-41F7-ACD2-72D04DD83530}" type="sibTrans" cxnId="{13767289-6FFB-4370-B53D-76A0E5AFCF4B}">
      <dgm:prSet/>
      <dgm:spPr/>
      <dgm:t>
        <a:bodyPr/>
        <a:lstStyle/>
        <a:p>
          <a:endParaRPr lang="ru-RU"/>
        </a:p>
      </dgm:t>
    </dgm:pt>
    <dgm:pt modelId="{D0F8D3ED-9580-453B-A5FF-1E019D93CA82}" type="pres">
      <dgm:prSet presAssocID="{9B35E912-BDF4-489D-84D4-A98FE8F10F9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FC1C856-294F-4317-BCA5-14893B79E214}" type="pres">
      <dgm:prSet presAssocID="{49B904BF-E931-45A3-A427-CDC7EFC488F0}" presName="root1" presStyleCnt="0"/>
      <dgm:spPr/>
    </dgm:pt>
    <dgm:pt modelId="{78E08BB7-9BE9-4A5B-B28A-3AE31625DB50}" type="pres">
      <dgm:prSet presAssocID="{49B904BF-E931-45A3-A427-CDC7EFC488F0}" presName="LevelOneTextNode" presStyleLbl="node0" presStyleIdx="0" presStyleCnt="1">
        <dgm:presLayoutVars>
          <dgm:chPref val="3"/>
        </dgm:presLayoutVars>
      </dgm:prSet>
      <dgm:spPr/>
    </dgm:pt>
    <dgm:pt modelId="{3E4B274F-D8E4-4CF8-BC49-897AEA72E52D}" type="pres">
      <dgm:prSet presAssocID="{49B904BF-E931-45A3-A427-CDC7EFC488F0}" presName="level2hierChild" presStyleCnt="0"/>
      <dgm:spPr/>
    </dgm:pt>
    <dgm:pt modelId="{2EC2A69C-951A-4F69-9C49-6EB62391668E}" type="pres">
      <dgm:prSet presAssocID="{2283B7DE-CEB9-4735-9A4A-CE499B9822F6}" presName="conn2-1" presStyleLbl="parChTrans1D2" presStyleIdx="0" presStyleCnt="4"/>
      <dgm:spPr/>
    </dgm:pt>
    <dgm:pt modelId="{A8A3CC1D-9C4E-4FBB-A625-AE05BF99CB1D}" type="pres">
      <dgm:prSet presAssocID="{2283B7DE-CEB9-4735-9A4A-CE499B9822F6}" presName="connTx" presStyleLbl="parChTrans1D2" presStyleIdx="0" presStyleCnt="4"/>
      <dgm:spPr/>
    </dgm:pt>
    <dgm:pt modelId="{1E5E0C4F-D92A-45EE-B480-D812A41EE556}" type="pres">
      <dgm:prSet presAssocID="{82DE2F67-32F5-41F1-8E81-E2AEAB7481A7}" presName="root2" presStyleCnt="0"/>
      <dgm:spPr/>
    </dgm:pt>
    <dgm:pt modelId="{06A80A93-CB0A-4E50-B7ED-1CD6286B0D35}" type="pres">
      <dgm:prSet presAssocID="{82DE2F67-32F5-41F1-8E81-E2AEAB7481A7}" presName="LevelTwoTextNode" presStyleLbl="node2" presStyleIdx="0" presStyleCnt="4">
        <dgm:presLayoutVars>
          <dgm:chPref val="3"/>
        </dgm:presLayoutVars>
      </dgm:prSet>
      <dgm:spPr/>
    </dgm:pt>
    <dgm:pt modelId="{0C907A4D-0654-47F3-B5F0-5CAB08B1E807}" type="pres">
      <dgm:prSet presAssocID="{82DE2F67-32F5-41F1-8E81-E2AEAB7481A7}" presName="level3hierChild" presStyleCnt="0"/>
      <dgm:spPr/>
    </dgm:pt>
    <dgm:pt modelId="{0010DE62-31E8-4163-A6C1-2B2092BCC7DF}" type="pres">
      <dgm:prSet presAssocID="{4DEF6D3D-0205-44D4-BCDC-34E7A1642388}" presName="conn2-1" presStyleLbl="parChTrans1D2" presStyleIdx="1" presStyleCnt="4"/>
      <dgm:spPr/>
    </dgm:pt>
    <dgm:pt modelId="{DC6D0764-9271-4841-B781-9C1C7A09C247}" type="pres">
      <dgm:prSet presAssocID="{4DEF6D3D-0205-44D4-BCDC-34E7A1642388}" presName="connTx" presStyleLbl="parChTrans1D2" presStyleIdx="1" presStyleCnt="4"/>
      <dgm:spPr/>
    </dgm:pt>
    <dgm:pt modelId="{8CC02DB1-FB21-4FEF-A3C9-E7588BBBFB31}" type="pres">
      <dgm:prSet presAssocID="{0B19EFAE-59D8-447A-A3C9-CE2F1A0A283A}" presName="root2" presStyleCnt="0"/>
      <dgm:spPr/>
    </dgm:pt>
    <dgm:pt modelId="{D98FA734-A4A6-4A50-86B3-A468FE3CC6A9}" type="pres">
      <dgm:prSet presAssocID="{0B19EFAE-59D8-447A-A3C9-CE2F1A0A283A}" presName="LevelTwoTextNode" presStyleLbl="node2" presStyleIdx="1" presStyleCnt="4">
        <dgm:presLayoutVars>
          <dgm:chPref val="3"/>
        </dgm:presLayoutVars>
      </dgm:prSet>
      <dgm:spPr/>
    </dgm:pt>
    <dgm:pt modelId="{A434B11E-3F4A-4FB2-9B2D-4A558CF90EEF}" type="pres">
      <dgm:prSet presAssocID="{0B19EFAE-59D8-447A-A3C9-CE2F1A0A283A}" presName="level3hierChild" presStyleCnt="0"/>
      <dgm:spPr/>
    </dgm:pt>
    <dgm:pt modelId="{1086864B-58D9-4D75-8209-29868B803FEA}" type="pres">
      <dgm:prSet presAssocID="{927C2EDE-BDB1-4BD9-8F98-E8F3D4BB59C2}" presName="conn2-1" presStyleLbl="parChTrans1D2" presStyleIdx="2" presStyleCnt="4"/>
      <dgm:spPr/>
    </dgm:pt>
    <dgm:pt modelId="{3193EA4F-8576-4169-BE78-EB4542BE7F52}" type="pres">
      <dgm:prSet presAssocID="{927C2EDE-BDB1-4BD9-8F98-E8F3D4BB59C2}" presName="connTx" presStyleLbl="parChTrans1D2" presStyleIdx="2" presStyleCnt="4"/>
      <dgm:spPr/>
    </dgm:pt>
    <dgm:pt modelId="{A47728CA-2319-48E7-A6C8-4074CA5AAF86}" type="pres">
      <dgm:prSet presAssocID="{7766C26A-9907-4CC1-B8EE-928439781D0F}" presName="root2" presStyleCnt="0"/>
      <dgm:spPr/>
    </dgm:pt>
    <dgm:pt modelId="{DCCADB0F-FEC6-46F3-BF74-FB09F56F95EC}" type="pres">
      <dgm:prSet presAssocID="{7766C26A-9907-4CC1-B8EE-928439781D0F}" presName="LevelTwoTextNode" presStyleLbl="node2" presStyleIdx="2" presStyleCnt="4">
        <dgm:presLayoutVars>
          <dgm:chPref val="3"/>
        </dgm:presLayoutVars>
      </dgm:prSet>
      <dgm:spPr/>
    </dgm:pt>
    <dgm:pt modelId="{E4D72152-90F1-49F1-A945-CF636689065B}" type="pres">
      <dgm:prSet presAssocID="{7766C26A-9907-4CC1-B8EE-928439781D0F}" presName="level3hierChild" presStyleCnt="0"/>
      <dgm:spPr/>
    </dgm:pt>
    <dgm:pt modelId="{5EC6CC63-CCF9-401E-925B-94E27D2FA158}" type="pres">
      <dgm:prSet presAssocID="{D1FEB44C-BC63-4863-AC14-4194444E438B}" presName="conn2-1" presStyleLbl="parChTrans1D2" presStyleIdx="3" presStyleCnt="4"/>
      <dgm:spPr/>
    </dgm:pt>
    <dgm:pt modelId="{05EAB1AE-692B-44B9-8469-7951A4E3D675}" type="pres">
      <dgm:prSet presAssocID="{D1FEB44C-BC63-4863-AC14-4194444E438B}" presName="connTx" presStyleLbl="parChTrans1D2" presStyleIdx="3" presStyleCnt="4"/>
      <dgm:spPr/>
    </dgm:pt>
    <dgm:pt modelId="{102BCFCC-50C3-4555-9A66-CC329B6F1081}" type="pres">
      <dgm:prSet presAssocID="{A6D2824F-4775-4D82-AEB8-645A5A5AEE9C}" presName="root2" presStyleCnt="0"/>
      <dgm:spPr/>
    </dgm:pt>
    <dgm:pt modelId="{1394189D-752A-452E-BEA8-6367093B7A35}" type="pres">
      <dgm:prSet presAssocID="{A6D2824F-4775-4D82-AEB8-645A5A5AEE9C}" presName="LevelTwoTextNode" presStyleLbl="node2" presStyleIdx="3" presStyleCnt="4">
        <dgm:presLayoutVars>
          <dgm:chPref val="3"/>
        </dgm:presLayoutVars>
      </dgm:prSet>
      <dgm:spPr/>
    </dgm:pt>
    <dgm:pt modelId="{AF4A5EBE-0E10-4453-A59D-AC1B1A8339C1}" type="pres">
      <dgm:prSet presAssocID="{A6D2824F-4775-4D82-AEB8-645A5A5AEE9C}" presName="level3hierChild" presStyleCnt="0"/>
      <dgm:spPr/>
    </dgm:pt>
  </dgm:ptLst>
  <dgm:cxnLst>
    <dgm:cxn modelId="{C14EB408-CF14-4981-89AD-6E60F98FC80F}" type="presOf" srcId="{7766C26A-9907-4CC1-B8EE-928439781D0F}" destId="{DCCADB0F-FEC6-46F3-BF74-FB09F56F95EC}" srcOrd="0" destOrd="0" presId="urn:microsoft.com/office/officeart/2008/layout/HorizontalMultiLevelHierarchy"/>
    <dgm:cxn modelId="{92E2C513-2690-4C8A-9B1B-01E211848DB0}" srcId="{9B35E912-BDF4-489D-84D4-A98FE8F10F95}" destId="{49B904BF-E931-45A3-A427-CDC7EFC488F0}" srcOrd="0" destOrd="0" parTransId="{CA889756-1556-43E6-AF0A-5B0B381B2F86}" sibTransId="{05C080B6-9B0E-4066-966D-59EFAF95411D}"/>
    <dgm:cxn modelId="{914D531C-1C4F-4EF4-B79B-2E455A5957F2}" type="presOf" srcId="{D1FEB44C-BC63-4863-AC14-4194444E438B}" destId="{05EAB1AE-692B-44B9-8469-7951A4E3D675}" srcOrd="1" destOrd="0" presId="urn:microsoft.com/office/officeart/2008/layout/HorizontalMultiLevelHierarchy"/>
    <dgm:cxn modelId="{A3770A25-B202-4489-9758-A65D74C301FB}" type="presOf" srcId="{4DEF6D3D-0205-44D4-BCDC-34E7A1642388}" destId="{DC6D0764-9271-4841-B781-9C1C7A09C247}" srcOrd="1" destOrd="0" presId="urn:microsoft.com/office/officeart/2008/layout/HorizontalMultiLevelHierarchy"/>
    <dgm:cxn modelId="{7D61B129-9003-4349-9F07-EF711A67AC28}" type="presOf" srcId="{82DE2F67-32F5-41F1-8E81-E2AEAB7481A7}" destId="{06A80A93-CB0A-4E50-B7ED-1CD6286B0D35}" srcOrd="0" destOrd="0" presId="urn:microsoft.com/office/officeart/2008/layout/HorizontalMultiLevelHierarchy"/>
    <dgm:cxn modelId="{EAC4C632-6A08-4B91-8F1B-8253B85DD592}" srcId="{49B904BF-E931-45A3-A427-CDC7EFC488F0}" destId="{82DE2F67-32F5-41F1-8E81-E2AEAB7481A7}" srcOrd="0" destOrd="0" parTransId="{2283B7DE-CEB9-4735-9A4A-CE499B9822F6}" sibTransId="{10F7717D-C989-4C70-A276-A6C39D8772EF}"/>
    <dgm:cxn modelId="{71444A3F-277E-4B55-B145-BF81414454B0}" srcId="{49B904BF-E931-45A3-A427-CDC7EFC488F0}" destId="{7766C26A-9907-4CC1-B8EE-928439781D0F}" srcOrd="2" destOrd="0" parTransId="{927C2EDE-BDB1-4BD9-8F98-E8F3D4BB59C2}" sibTransId="{3E799528-9F20-437C-91CF-E146F0EB8A2F}"/>
    <dgm:cxn modelId="{619E1C62-3FF4-4F57-A91F-198C49A30274}" type="presOf" srcId="{A6D2824F-4775-4D82-AEB8-645A5A5AEE9C}" destId="{1394189D-752A-452E-BEA8-6367093B7A35}" srcOrd="0" destOrd="0" presId="urn:microsoft.com/office/officeart/2008/layout/HorizontalMultiLevelHierarchy"/>
    <dgm:cxn modelId="{C42D3852-628A-45F7-BF4A-41988FF46AF7}" type="presOf" srcId="{9B35E912-BDF4-489D-84D4-A98FE8F10F95}" destId="{D0F8D3ED-9580-453B-A5FF-1E019D93CA82}" srcOrd="0" destOrd="0" presId="urn:microsoft.com/office/officeart/2008/layout/HorizontalMultiLevelHierarchy"/>
    <dgm:cxn modelId="{A4985D56-477E-4CC0-B557-2D349BF0276C}" type="presOf" srcId="{2283B7DE-CEB9-4735-9A4A-CE499B9822F6}" destId="{A8A3CC1D-9C4E-4FBB-A625-AE05BF99CB1D}" srcOrd="1" destOrd="0" presId="urn:microsoft.com/office/officeart/2008/layout/HorizontalMultiLevelHierarchy"/>
    <dgm:cxn modelId="{96577A76-2215-41AF-B253-524247A2B741}" type="presOf" srcId="{927C2EDE-BDB1-4BD9-8F98-E8F3D4BB59C2}" destId="{3193EA4F-8576-4169-BE78-EB4542BE7F52}" srcOrd="1" destOrd="0" presId="urn:microsoft.com/office/officeart/2008/layout/HorizontalMultiLevelHierarchy"/>
    <dgm:cxn modelId="{13767289-6FFB-4370-B53D-76A0E5AFCF4B}" srcId="{49B904BF-E931-45A3-A427-CDC7EFC488F0}" destId="{0B19EFAE-59D8-447A-A3C9-CE2F1A0A283A}" srcOrd="1" destOrd="0" parTransId="{4DEF6D3D-0205-44D4-BCDC-34E7A1642388}" sibTransId="{4FF6AD2D-3658-41F7-ACD2-72D04DD83530}"/>
    <dgm:cxn modelId="{5C78F496-F6BE-4C93-AFCA-2683CAF57454}" srcId="{49B904BF-E931-45A3-A427-CDC7EFC488F0}" destId="{A6D2824F-4775-4D82-AEB8-645A5A5AEE9C}" srcOrd="3" destOrd="0" parTransId="{D1FEB44C-BC63-4863-AC14-4194444E438B}" sibTransId="{05FDC40F-751B-4B81-B51D-509E405C3CA8}"/>
    <dgm:cxn modelId="{C330DD9A-0917-4361-BA5D-8445E37F89A6}" type="presOf" srcId="{D1FEB44C-BC63-4863-AC14-4194444E438B}" destId="{5EC6CC63-CCF9-401E-925B-94E27D2FA158}" srcOrd="0" destOrd="0" presId="urn:microsoft.com/office/officeart/2008/layout/HorizontalMultiLevelHierarchy"/>
    <dgm:cxn modelId="{FC25B4A0-D80A-4F8E-AADD-C4F0C4713679}" type="presOf" srcId="{0B19EFAE-59D8-447A-A3C9-CE2F1A0A283A}" destId="{D98FA734-A4A6-4A50-86B3-A468FE3CC6A9}" srcOrd="0" destOrd="0" presId="urn:microsoft.com/office/officeart/2008/layout/HorizontalMultiLevelHierarchy"/>
    <dgm:cxn modelId="{04DF8EA8-48A9-40FA-BDE9-9C1AE9520A6C}" type="presOf" srcId="{927C2EDE-BDB1-4BD9-8F98-E8F3D4BB59C2}" destId="{1086864B-58D9-4D75-8209-29868B803FEA}" srcOrd="0" destOrd="0" presId="urn:microsoft.com/office/officeart/2008/layout/HorizontalMultiLevelHierarchy"/>
    <dgm:cxn modelId="{BC9F76BA-5345-44ED-9B53-457989C30EE9}" type="presOf" srcId="{49B904BF-E931-45A3-A427-CDC7EFC488F0}" destId="{78E08BB7-9BE9-4A5B-B28A-3AE31625DB50}" srcOrd="0" destOrd="0" presId="urn:microsoft.com/office/officeart/2008/layout/HorizontalMultiLevelHierarchy"/>
    <dgm:cxn modelId="{91D89AD5-CE13-4930-9D8C-7D065F0DA763}" type="presOf" srcId="{4DEF6D3D-0205-44D4-BCDC-34E7A1642388}" destId="{0010DE62-31E8-4163-A6C1-2B2092BCC7DF}" srcOrd="0" destOrd="0" presId="urn:microsoft.com/office/officeart/2008/layout/HorizontalMultiLevelHierarchy"/>
    <dgm:cxn modelId="{DB1826E4-3B00-49B1-A5E5-E9C3FA2ED1BE}" type="presOf" srcId="{2283B7DE-CEB9-4735-9A4A-CE499B9822F6}" destId="{2EC2A69C-951A-4F69-9C49-6EB62391668E}" srcOrd="0" destOrd="0" presId="urn:microsoft.com/office/officeart/2008/layout/HorizontalMultiLevelHierarchy"/>
    <dgm:cxn modelId="{893F7578-BBCD-4E41-B9DD-75C45E0BA70A}" type="presParOf" srcId="{D0F8D3ED-9580-453B-A5FF-1E019D93CA82}" destId="{7FC1C856-294F-4317-BCA5-14893B79E214}" srcOrd="0" destOrd="0" presId="urn:microsoft.com/office/officeart/2008/layout/HorizontalMultiLevelHierarchy"/>
    <dgm:cxn modelId="{5158DD1E-E471-4772-B51C-2241AED26CD5}" type="presParOf" srcId="{7FC1C856-294F-4317-BCA5-14893B79E214}" destId="{78E08BB7-9BE9-4A5B-B28A-3AE31625DB50}" srcOrd="0" destOrd="0" presId="urn:microsoft.com/office/officeart/2008/layout/HorizontalMultiLevelHierarchy"/>
    <dgm:cxn modelId="{8FE41A4F-1B34-4FA5-8FEA-C79B4F8C8DBF}" type="presParOf" srcId="{7FC1C856-294F-4317-BCA5-14893B79E214}" destId="{3E4B274F-D8E4-4CF8-BC49-897AEA72E52D}" srcOrd="1" destOrd="0" presId="urn:microsoft.com/office/officeart/2008/layout/HorizontalMultiLevelHierarchy"/>
    <dgm:cxn modelId="{943A66D3-243D-4C3D-AB18-AEE592D88377}" type="presParOf" srcId="{3E4B274F-D8E4-4CF8-BC49-897AEA72E52D}" destId="{2EC2A69C-951A-4F69-9C49-6EB62391668E}" srcOrd="0" destOrd="0" presId="urn:microsoft.com/office/officeart/2008/layout/HorizontalMultiLevelHierarchy"/>
    <dgm:cxn modelId="{9D9609E3-B2CE-45FE-85B8-F580A5D4F694}" type="presParOf" srcId="{2EC2A69C-951A-4F69-9C49-6EB62391668E}" destId="{A8A3CC1D-9C4E-4FBB-A625-AE05BF99CB1D}" srcOrd="0" destOrd="0" presId="urn:microsoft.com/office/officeart/2008/layout/HorizontalMultiLevelHierarchy"/>
    <dgm:cxn modelId="{94442354-7888-476B-AC85-2396A6A1CFBF}" type="presParOf" srcId="{3E4B274F-D8E4-4CF8-BC49-897AEA72E52D}" destId="{1E5E0C4F-D92A-45EE-B480-D812A41EE556}" srcOrd="1" destOrd="0" presId="urn:microsoft.com/office/officeart/2008/layout/HorizontalMultiLevelHierarchy"/>
    <dgm:cxn modelId="{51F99564-31BE-47CE-BB46-8D1C28D45533}" type="presParOf" srcId="{1E5E0C4F-D92A-45EE-B480-D812A41EE556}" destId="{06A80A93-CB0A-4E50-B7ED-1CD6286B0D35}" srcOrd="0" destOrd="0" presId="urn:microsoft.com/office/officeart/2008/layout/HorizontalMultiLevelHierarchy"/>
    <dgm:cxn modelId="{D948493F-0E6A-4C6D-AF72-D67DB8FDD45D}" type="presParOf" srcId="{1E5E0C4F-D92A-45EE-B480-D812A41EE556}" destId="{0C907A4D-0654-47F3-B5F0-5CAB08B1E807}" srcOrd="1" destOrd="0" presId="urn:microsoft.com/office/officeart/2008/layout/HorizontalMultiLevelHierarchy"/>
    <dgm:cxn modelId="{AB99D0CD-914C-4F3C-9AF0-259F24540E24}" type="presParOf" srcId="{3E4B274F-D8E4-4CF8-BC49-897AEA72E52D}" destId="{0010DE62-31E8-4163-A6C1-2B2092BCC7DF}" srcOrd="2" destOrd="0" presId="urn:microsoft.com/office/officeart/2008/layout/HorizontalMultiLevelHierarchy"/>
    <dgm:cxn modelId="{65F82B13-F8A6-4F26-AE20-57D6E2DFA750}" type="presParOf" srcId="{0010DE62-31E8-4163-A6C1-2B2092BCC7DF}" destId="{DC6D0764-9271-4841-B781-9C1C7A09C247}" srcOrd="0" destOrd="0" presId="urn:microsoft.com/office/officeart/2008/layout/HorizontalMultiLevelHierarchy"/>
    <dgm:cxn modelId="{C5CC8FC2-AE5F-4B1B-8A7A-0D10F287A9E9}" type="presParOf" srcId="{3E4B274F-D8E4-4CF8-BC49-897AEA72E52D}" destId="{8CC02DB1-FB21-4FEF-A3C9-E7588BBBFB31}" srcOrd="3" destOrd="0" presId="urn:microsoft.com/office/officeart/2008/layout/HorizontalMultiLevelHierarchy"/>
    <dgm:cxn modelId="{FFE92A60-24D7-47FB-8EBE-7C1EAC950210}" type="presParOf" srcId="{8CC02DB1-FB21-4FEF-A3C9-E7588BBBFB31}" destId="{D98FA734-A4A6-4A50-86B3-A468FE3CC6A9}" srcOrd="0" destOrd="0" presId="urn:microsoft.com/office/officeart/2008/layout/HorizontalMultiLevelHierarchy"/>
    <dgm:cxn modelId="{599590E8-3F48-4A5D-9E23-B1A61255BF5A}" type="presParOf" srcId="{8CC02DB1-FB21-4FEF-A3C9-E7588BBBFB31}" destId="{A434B11E-3F4A-4FB2-9B2D-4A558CF90EEF}" srcOrd="1" destOrd="0" presId="urn:microsoft.com/office/officeart/2008/layout/HorizontalMultiLevelHierarchy"/>
    <dgm:cxn modelId="{6624CE0B-47F0-459E-B27E-D96B5F91511F}" type="presParOf" srcId="{3E4B274F-D8E4-4CF8-BC49-897AEA72E52D}" destId="{1086864B-58D9-4D75-8209-29868B803FEA}" srcOrd="4" destOrd="0" presId="urn:microsoft.com/office/officeart/2008/layout/HorizontalMultiLevelHierarchy"/>
    <dgm:cxn modelId="{790A7315-583E-440F-9D4B-F2C54C211E86}" type="presParOf" srcId="{1086864B-58D9-4D75-8209-29868B803FEA}" destId="{3193EA4F-8576-4169-BE78-EB4542BE7F52}" srcOrd="0" destOrd="0" presId="urn:microsoft.com/office/officeart/2008/layout/HorizontalMultiLevelHierarchy"/>
    <dgm:cxn modelId="{40CBC965-7854-4A4C-AF21-B849D841098E}" type="presParOf" srcId="{3E4B274F-D8E4-4CF8-BC49-897AEA72E52D}" destId="{A47728CA-2319-48E7-A6C8-4074CA5AAF86}" srcOrd="5" destOrd="0" presId="urn:microsoft.com/office/officeart/2008/layout/HorizontalMultiLevelHierarchy"/>
    <dgm:cxn modelId="{6915CB07-7294-4695-81DC-B6751A6A701F}" type="presParOf" srcId="{A47728CA-2319-48E7-A6C8-4074CA5AAF86}" destId="{DCCADB0F-FEC6-46F3-BF74-FB09F56F95EC}" srcOrd="0" destOrd="0" presId="urn:microsoft.com/office/officeart/2008/layout/HorizontalMultiLevelHierarchy"/>
    <dgm:cxn modelId="{16C57BC2-CBF2-4E9F-AC10-86E9CBFBE031}" type="presParOf" srcId="{A47728CA-2319-48E7-A6C8-4074CA5AAF86}" destId="{E4D72152-90F1-49F1-A945-CF636689065B}" srcOrd="1" destOrd="0" presId="urn:microsoft.com/office/officeart/2008/layout/HorizontalMultiLevelHierarchy"/>
    <dgm:cxn modelId="{42387EF9-9A60-4508-B856-55BAEF158043}" type="presParOf" srcId="{3E4B274F-D8E4-4CF8-BC49-897AEA72E52D}" destId="{5EC6CC63-CCF9-401E-925B-94E27D2FA158}" srcOrd="6" destOrd="0" presId="urn:microsoft.com/office/officeart/2008/layout/HorizontalMultiLevelHierarchy"/>
    <dgm:cxn modelId="{4A6EEE59-2790-4E46-8F26-FB204C8A1A0E}" type="presParOf" srcId="{5EC6CC63-CCF9-401E-925B-94E27D2FA158}" destId="{05EAB1AE-692B-44B9-8469-7951A4E3D675}" srcOrd="0" destOrd="0" presId="urn:microsoft.com/office/officeart/2008/layout/HorizontalMultiLevelHierarchy"/>
    <dgm:cxn modelId="{FBFB3D34-0881-4243-828F-929324E14CE2}" type="presParOf" srcId="{3E4B274F-D8E4-4CF8-BC49-897AEA72E52D}" destId="{102BCFCC-50C3-4555-9A66-CC329B6F1081}" srcOrd="7" destOrd="0" presId="urn:microsoft.com/office/officeart/2008/layout/HorizontalMultiLevelHierarchy"/>
    <dgm:cxn modelId="{06CBA9D7-60A0-4EE0-B2E2-30ABEB09614A}" type="presParOf" srcId="{102BCFCC-50C3-4555-9A66-CC329B6F1081}" destId="{1394189D-752A-452E-BEA8-6367093B7A35}" srcOrd="0" destOrd="0" presId="urn:microsoft.com/office/officeart/2008/layout/HorizontalMultiLevelHierarchy"/>
    <dgm:cxn modelId="{45274D10-9C86-49F8-B762-F60EB32289AF}" type="presParOf" srcId="{102BCFCC-50C3-4555-9A66-CC329B6F1081}" destId="{AF4A5EBE-0E10-4453-A59D-AC1B1A8339C1}" srcOrd="1" destOrd="0" presId="urn:microsoft.com/office/officeart/2008/layout/HorizontalMultiLevelHierarchy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5ACE9-426E-47CA-8341-7CACF5F77347}">
      <dsp:nvSpPr>
        <dsp:cNvPr id="0" name=""/>
        <dsp:cNvSpPr/>
      </dsp:nvSpPr>
      <dsp:spPr>
        <a:xfrm>
          <a:off x="-6919248" y="-1057856"/>
          <a:ext cx="8234644" cy="8234644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A9615-1D7F-4F3C-83B4-3D77B7D71871}">
      <dsp:nvSpPr>
        <dsp:cNvPr id="0" name=""/>
        <dsp:cNvSpPr/>
      </dsp:nvSpPr>
      <dsp:spPr>
        <a:xfrm>
          <a:off x="688238" y="470423"/>
          <a:ext cx="6332333" cy="9413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18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(P)roducing</a:t>
          </a:r>
          <a:r>
            <a:rPr lang="ru-RU" sz="2000" kern="1200" dirty="0"/>
            <a:t> – производство результатов, обеспечивающее результативность организации</a:t>
          </a:r>
        </a:p>
      </dsp:txBody>
      <dsp:txXfrm>
        <a:off x="688238" y="470423"/>
        <a:ext cx="6332333" cy="941336"/>
      </dsp:txXfrm>
    </dsp:sp>
    <dsp:sp modelId="{0927EA53-4DD1-4396-B42E-5977295791D6}">
      <dsp:nvSpPr>
        <dsp:cNvPr id="0" name=""/>
        <dsp:cNvSpPr/>
      </dsp:nvSpPr>
      <dsp:spPr>
        <a:xfrm>
          <a:off x="99903" y="352756"/>
          <a:ext cx="1176670" cy="1176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CB123-A291-4813-A990-45D8810F15CD}">
      <dsp:nvSpPr>
        <dsp:cNvPr id="0" name=""/>
        <dsp:cNvSpPr/>
      </dsp:nvSpPr>
      <dsp:spPr>
        <a:xfrm>
          <a:off x="1227928" y="1882672"/>
          <a:ext cx="5792643" cy="9413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18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(A)dministrating</a:t>
          </a:r>
          <a:r>
            <a:rPr lang="ru-RU" sz="2000" kern="1200" dirty="0"/>
            <a:t> – администрирование, обеспечивающее эффективность организации</a:t>
          </a:r>
        </a:p>
      </dsp:txBody>
      <dsp:txXfrm>
        <a:off x="1227928" y="1882672"/>
        <a:ext cx="5792643" cy="941336"/>
      </dsp:txXfrm>
    </dsp:sp>
    <dsp:sp modelId="{7F4FE860-DE4E-42CB-A44C-6FCDBF80DCD5}">
      <dsp:nvSpPr>
        <dsp:cNvPr id="0" name=""/>
        <dsp:cNvSpPr/>
      </dsp:nvSpPr>
      <dsp:spPr>
        <a:xfrm>
          <a:off x="639593" y="1765005"/>
          <a:ext cx="1176670" cy="1176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076C3-FF8F-4ACD-BF62-B47046BA8224}">
      <dsp:nvSpPr>
        <dsp:cNvPr id="0" name=""/>
        <dsp:cNvSpPr/>
      </dsp:nvSpPr>
      <dsp:spPr>
        <a:xfrm>
          <a:off x="1227928" y="3294922"/>
          <a:ext cx="5792643" cy="9413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18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(E)ntrepreneuring</a:t>
          </a:r>
          <a:r>
            <a:rPr lang="ru-RU" sz="2000" kern="1200" dirty="0"/>
            <a:t> – предпринимательство, требующееся для осуществления изменений</a:t>
          </a:r>
        </a:p>
      </dsp:txBody>
      <dsp:txXfrm>
        <a:off x="1227928" y="3294922"/>
        <a:ext cx="5792643" cy="941336"/>
      </dsp:txXfrm>
    </dsp:sp>
    <dsp:sp modelId="{EF9B4321-F5CA-497E-85CC-B091B68F8FAE}">
      <dsp:nvSpPr>
        <dsp:cNvPr id="0" name=""/>
        <dsp:cNvSpPr/>
      </dsp:nvSpPr>
      <dsp:spPr>
        <a:xfrm>
          <a:off x="639593" y="3177255"/>
          <a:ext cx="1176670" cy="1176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5385A-0F5A-4B9E-8A2F-E6C210377AEF}">
      <dsp:nvSpPr>
        <dsp:cNvPr id="0" name=""/>
        <dsp:cNvSpPr/>
      </dsp:nvSpPr>
      <dsp:spPr>
        <a:xfrm>
          <a:off x="688238" y="4707172"/>
          <a:ext cx="6332333" cy="9413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18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(I)ntegrating</a:t>
          </a:r>
          <a:r>
            <a:rPr lang="ru-RU" sz="2000" kern="1200" dirty="0"/>
            <a:t> – интеграция людей в организацию ради ее жизнеспособности и эффективности в долгосрочной перспективе</a:t>
          </a:r>
        </a:p>
      </dsp:txBody>
      <dsp:txXfrm>
        <a:off x="688238" y="4707172"/>
        <a:ext cx="6332333" cy="941336"/>
      </dsp:txXfrm>
    </dsp:sp>
    <dsp:sp modelId="{636BF580-8B9C-422E-83B5-0FAEF88FE0D5}">
      <dsp:nvSpPr>
        <dsp:cNvPr id="0" name=""/>
        <dsp:cNvSpPr/>
      </dsp:nvSpPr>
      <dsp:spPr>
        <a:xfrm>
          <a:off x="99903" y="4589504"/>
          <a:ext cx="1176670" cy="1176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41E3-33BC-40BE-9B5F-F722F119525D}">
      <dsp:nvSpPr>
        <dsp:cNvPr id="0" name=""/>
        <dsp:cNvSpPr/>
      </dsp:nvSpPr>
      <dsp:spPr>
        <a:xfrm>
          <a:off x="0" y="0"/>
          <a:ext cx="6449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DCAE6-5013-4A75-8F4E-2C70ACEA7946}">
      <dsp:nvSpPr>
        <dsp:cNvPr id="0" name=""/>
        <dsp:cNvSpPr/>
      </dsp:nvSpPr>
      <dsp:spPr>
        <a:xfrm>
          <a:off x="0" y="0"/>
          <a:ext cx="1289841" cy="3549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Основные характеристики </a:t>
          </a:r>
          <a:r>
            <a:rPr lang="ru-RU" sz="1800" kern="1200" dirty="0"/>
            <a:t>людей, предрасположенных к (P) – роли</a:t>
          </a:r>
        </a:p>
      </dsp:txBody>
      <dsp:txXfrm>
        <a:off x="0" y="0"/>
        <a:ext cx="1289841" cy="3549795"/>
      </dsp:txXfrm>
    </dsp:sp>
    <dsp:sp modelId="{CBD17987-5FE6-4C09-A788-CD855F327D82}">
      <dsp:nvSpPr>
        <dsp:cNvPr id="0" name=""/>
        <dsp:cNvSpPr/>
      </dsp:nvSpPr>
      <dsp:spPr>
        <a:xfrm>
          <a:off x="1386579" y="33452"/>
          <a:ext cx="5062628" cy="669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ориентированы на достижение результата</a:t>
          </a:r>
        </a:p>
      </dsp:txBody>
      <dsp:txXfrm>
        <a:off x="1386579" y="33452"/>
        <a:ext cx="5062628" cy="669053"/>
      </dsp:txXfrm>
    </dsp:sp>
    <dsp:sp modelId="{34A9B23D-2EF3-49EF-B8D1-3800C7C773EE}">
      <dsp:nvSpPr>
        <dsp:cNvPr id="0" name=""/>
        <dsp:cNvSpPr/>
      </dsp:nvSpPr>
      <dsp:spPr>
        <a:xfrm>
          <a:off x="1289841" y="702505"/>
          <a:ext cx="51593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DBF95-8C45-4D28-957D-F5F098C94DAB}">
      <dsp:nvSpPr>
        <dsp:cNvPr id="0" name=""/>
        <dsp:cNvSpPr/>
      </dsp:nvSpPr>
      <dsp:spPr>
        <a:xfrm>
          <a:off x="1386579" y="735958"/>
          <a:ext cx="5062628" cy="669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трудолюбивы и продуктивны</a:t>
          </a:r>
        </a:p>
      </dsp:txBody>
      <dsp:txXfrm>
        <a:off x="1386579" y="735958"/>
        <a:ext cx="5062628" cy="669053"/>
      </dsp:txXfrm>
    </dsp:sp>
    <dsp:sp modelId="{161206DC-C3A2-4AA0-97F0-1D6045F5E9FD}">
      <dsp:nvSpPr>
        <dsp:cNvPr id="0" name=""/>
        <dsp:cNvSpPr/>
      </dsp:nvSpPr>
      <dsp:spPr>
        <a:xfrm>
          <a:off x="1289841" y="1405011"/>
          <a:ext cx="51593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498A0-6661-4479-9EC5-FA0792ED994C}">
      <dsp:nvSpPr>
        <dsp:cNvPr id="0" name=""/>
        <dsp:cNvSpPr/>
      </dsp:nvSpPr>
      <dsp:spPr>
        <a:xfrm>
          <a:off x="1386579" y="1438464"/>
          <a:ext cx="5062628" cy="669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прагматичны</a:t>
          </a:r>
        </a:p>
      </dsp:txBody>
      <dsp:txXfrm>
        <a:off x="1386579" y="1438464"/>
        <a:ext cx="5062628" cy="669053"/>
      </dsp:txXfrm>
    </dsp:sp>
    <dsp:sp modelId="{759C12B0-0AEE-49A4-860B-A169ED3DFFA1}">
      <dsp:nvSpPr>
        <dsp:cNvPr id="0" name=""/>
        <dsp:cNvSpPr/>
      </dsp:nvSpPr>
      <dsp:spPr>
        <a:xfrm>
          <a:off x="1289841" y="2107517"/>
          <a:ext cx="51593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6AA42-5E70-493C-88F2-63EEB9219317}">
      <dsp:nvSpPr>
        <dsp:cNvPr id="0" name=""/>
        <dsp:cNvSpPr/>
      </dsp:nvSpPr>
      <dsp:spPr>
        <a:xfrm>
          <a:off x="1386579" y="2140970"/>
          <a:ext cx="5062628" cy="669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предрасположены к действию больше, чем к размышлениям и анализу</a:t>
          </a:r>
        </a:p>
      </dsp:txBody>
      <dsp:txXfrm>
        <a:off x="1386579" y="2140970"/>
        <a:ext cx="5062628" cy="669053"/>
      </dsp:txXfrm>
    </dsp:sp>
    <dsp:sp modelId="{89343952-F564-48A6-92BE-01A967F8E857}">
      <dsp:nvSpPr>
        <dsp:cNvPr id="0" name=""/>
        <dsp:cNvSpPr/>
      </dsp:nvSpPr>
      <dsp:spPr>
        <a:xfrm>
          <a:off x="1289841" y="2810023"/>
          <a:ext cx="51593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D5E5F-0857-4A9F-A550-36ABBAE48B6D}">
      <dsp:nvSpPr>
        <dsp:cNvPr id="0" name=""/>
        <dsp:cNvSpPr/>
      </dsp:nvSpPr>
      <dsp:spPr>
        <a:xfrm>
          <a:off x="1386579" y="2843475"/>
          <a:ext cx="5062628" cy="669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нетерпеливы</a:t>
          </a:r>
        </a:p>
      </dsp:txBody>
      <dsp:txXfrm>
        <a:off x="1386579" y="2843475"/>
        <a:ext cx="5062628" cy="669053"/>
      </dsp:txXfrm>
    </dsp:sp>
    <dsp:sp modelId="{BD2209C0-B9F9-400E-B88F-511A13802212}">
      <dsp:nvSpPr>
        <dsp:cNvPr id="0" name=""/>
        <dsp:cNvSpPr/>
      </dsp:nvSpPr>
      <dsp:spPr>
        <a:xfrm>
          <a:off x="1289841" y="3512529"/>
          <a:ext cx="51593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D8BAE-AD18-4CC0-997A-4EE7122CC06F}">
      <dsp:nvSpPr>
        <dsp:cNvPr id="0" name=""/>
        <dsp:cNvSpPr/>
      </dsp:nvSpPr>
      <dsp:spPr>
        <a:xfrm>
          <a:off x="0" y="490353"/>
          <a:ext cx="1692969" cy="10157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всегда следуют букве закона</a:t>
          </a:r>
        </a:p>
      </dsp:txBody>
      <dsp:txXfrm>
        <a:off x="0" y="490353"/>
        <a:ext cx="1692969" cy="1015782"/>
      </dsp:txXfrm>
    </dsp:sp>
    <dsp:sp modelId="{CA7575FE-F8CE-4171-AC0C-85609BC5480B}">
      <dsp:nvSpPr>
        <dsp:cNvPr id="0" name=""/>
        <dsp:cNvSpPr/>
      </dsp:nvSpPr>
      <dsp:spPr>
        <a:xfrm>
          <a:off x="1862267" y="490353"/>
          <a:ext cx="1692969" cy="10157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методичны и организованны</a:t>
          </a:r>
        </a:p>
      </dsp:txBody>
      <dsp:txXfrm>
        <a:off x="1862267" y="490353"/>
        <a:ext cx="1692969" cy="1015782"/>
      </dsp:txXfrm>
    </dsp:sp>
    <dsp:sp modelId="{5AA24DAD-1E60-47C7-9865-6D4F7601FFDC}">
      <dsp:nvSpPr>
        <dsp:cNvPr id="0" name=""/>
        <dsp:cNvSpPr/>
      </dsp:nvSpPr>
      <dsp:spPr>
        <a:xfrm>
          <a:off x="3724534" y="490353"/>
          <a:ext cx="1692969" cy="10157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мыслят линейно и логически</a:t>
          </a:r>
        </a:p>
      </dsp:txBody>
      <dsp:txXfrm>
        <a:off x="3724534" y="490353"/>
        <a:ext cx="1692969" cy="1015782"/>
      </dsp:txXfrm>
    </dsp:sp>
    <dsp:sp modelId="{CA6B1F72-E13D-410F-9EB4-608314EF64CB}">
      <dsp:nvSpPr>
        <dsp:cNvPr id="0" name=""/>
        <dsp:cNvSpPr/>
      </dsp:nvSpPr>
      <dsp:spPr>
        <a:xfrm>
          <a:off x="0" y="1675432"/>
          <a:ext cx="1692969" cy="10157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любят подсчеты и цифры</a:t>
          </a:r>
        </a:p>
      </dsp:txBody>
      <dsp:txXfrm>
        <a:off x="0" y="1675432"/>
        <a:ext cx="1692969" cy="1015782"/>
      </dsp:txXfrm>
    </dsp:sp>
    <dsp:sp modelId="{37D4C5CF-BD35-4742-B434-4F473ABA92C6}">
      <dsp:nvSpPr>
        <dsp:cNvPr id="0" name=""/>
        <dsp:cNvSpPr/>
      </dsp:nvSpPr>
      <dsp:spPr>
        <a:xfrm>
          <a:off x="1862267" y="1675432"/>
          <a:ext cx="1692969" cy="10157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стремятся к управлению другими людьми</a:t>
          </a:r>
        </a:p>
      </dsp:txBody>
      <dsp:txXfrm>
        <a:off x="1862267" y="1675432"/>
        <a:ext cx="1692969" cy="1015782"/>
      </dsp:txXfrm>
    </dsp:sp>
    <dsp:sp modelId="{A2DE6E0F-33AC-4ABB-9502-AA4A2A79C67B}">
      <dsp:nvSpPr>
        <dsp:cNvPr id="0" name=""/>
        <dsp:cNvSpPr/>
      </dsp:nvSpPr>
      <dsp:spPr>
        <a:xfrm>
          <a:off x="3724534" y="1675432"/>
          <a:ext cx="1692969" cy="10157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уделяют внимание деталям</a:t>
          </a:r>
        </a:p>
      </dsp:txBody>
      <dsp:txXfrm>
        <a:off x="3724534" y="1675432"/>
        <a:ext cx="1692969" cy="10157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1907F-0738-44DF-B479-D314595AE0B7}">
      <dsp:nvSpPr>
        <dsp:cNvPr id="0" name=""/>
        <dsp:cNvSpPr/>
      </dsp:nvSpPr>
      <dsp:spPr>
        <a:xfrm>
          <a:off x="280637" y="921782"/>
          <a:ext cx="5002565" cy="454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творческие личности, способные представить себе новые направления</a:t>
          </a:r>
        </a:p>
      </dsp:txBody>
      <dsp:txXfrm>
        <a:off x="280637" y="921782"/>
        <a:ext cx="5002565" cy="454778"/>
      </dsp:txXfrm>
    </dsp:sp>
    <dsp:sp modelId="{8384FE6B-81A3-4B0B-BACC-16F833D8E516}">
      <dsp:nvSpPr>
        <dsp:cNvPr id="0" name=""/>
        <dsp:cNvSpPr/>
      </dsp:nvSpPr>
      <dsp:spPr>
        <a:xfrm>
          <a:off x="280637" y="1376560"/>
          <a:ext cx="667008" cy="11116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B2D3F-FC9A-49FE-890C-090F21C3408A}">
      <dsp:nvSpPr>
        <dsp:cNvPr id="0" name=""/>
        <dsp:cNvSpPr/>
      </dsp:nvSpPr>
      <dsp:spPr>
        <a:xfrm>
          <a:off x="986554" y="1376560"/>
          <a:ext cx="667008" cy="11116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881A5-0291-495E-A3D7-CB8F83DD88B5}">
      <dsp:nvSpPr>
        <dsp:cNvPr id="0" name=""/>
        <dsp:cNvSpPr/>
      </dsp:nvSpPr>
      <dsp:spPr>
        <a:xfrm>
          <a:off x="1692472" y="1376560"/>
          <a:ext cx="667008" cy="11116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6AC8B-B1A8-4869-96E8-65B18439DF42}">
      <dsp:nvSpPr>
        <dsp:cNvPr id="0" name=""/>
        <dsp:cNvSpPr/>
      </dsp:nvSpPr>
      <dsp:spPr>
        <a:xfrm>
          <a:off x="2398389" y="1376560"/>
          <a:ext cx="667008" cy="11116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D5CCF-812A-4C98-B140-811D91C2CF5B}">
      <dsp:nvSpPr>
        <dsp:cNvPr id="0" name=""/>
        <dsp:cNvSpPr/>
      </dsp:nvSpPr>
      <dsp:spPr>
        <a:xfrm>
          <a:off x="3104307" y="1376560"/>
          <a:ext cx="667008" cy="11116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D9F23-03D1-437E-A796-52A64945DD58}">
      <dsp:nvSpPr>
        <dsp:cNvPr id="0" name=""/>
        <dsp:cNvSpPr/>
      </dsp:nvSpPr>
      <dsp:spPr>
        <a:xfrm>
          <a:off x="3810225" y="1376560"/>
          <a:ext cx="667008" cy="11116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B4A43-2085-4577-99F4-9651C020CD4A}">
      <dsp:nvSpPr>
        <dsp:cNvPr id="0" name=""/>
        <dsp:cNvSpPr/>
      </dsp:nvSpPr>
      <dsp:spPr>
        <a:xfrm>
          <a:off x="4516142" y="1376560"/>
          <a:ext cx="667008" cy="11116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16347-A878-40D2-81AE-BBEA9D990A6D}">
      <dsp:nvSpPr>
        <dsp:cNvPr id="0" name=""/>
        <dsp:cNvSpPr/>
      </dsp:nvSpPr>
      <dsp:spPr>
        <a:xfrm>
          <a:off x="280637" y="1561433"/>
          <a:ext cx="5002565" cy="454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стремятся к переменам</a:t>
          </a:r>
        </a:p>
      </dsp:txBody>
      <dsp:txXfrm>
        <a:off x="280637" y="1561433"/>
        <a:ext cx="5002565" cy="454778"/>
      </dsp:txXfrm>
    </dsp:sp>
    <dsp:sp modelId="{4C79D5EE-9A48-4DFF-943D-7BA42B9753EE}">
      <dsp:nvSpPr>
        <dsp:cNvPr id="0" name=""/>
        <dsp:cNvSpPr/>
      </dsp:nvSpPr>
      <dsp:spPr>
        <a:xfrm>
          <a:off x="280637" y="2016211"/>
          <a:ext cx="667008" cy="11116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0944A-9775-48B3-A756-20E08D909EA8}">
      <dsp:nvSpPr>
        <dsp:cNvPr id="0" name=""/>
        <dsp:cNvSpPr/>
      </dsp:nvSpPr>
      <dsp:spPr>
        <a:xfrm>
          <a:off x="986554" y="2016211"/>
          <a:ext cx="667008" cy="11116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CF141-D950-439D-A6D0-42997A9DB7F8}">
      <dsp:nvSpPr>
        <dsp:cNvPr id="0" name=""/>
        <dsp:cNvSpPr/>
      </dsp:nvSpPr>
      <dsp:spPr>
        <a:xfrm>
          <a:off x="1692472" y="2016211"/>
          <a:ext cx="667008" cy="11116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C3207-8321-49EB-8657-C05AA0CAFACA}">
      <dsp:nvSpPr>
        <dsp:cNvPr id="0" name=""/>
        <dsp:cNvSpPr/>
      </dsp:nvSpPr>
      <dsp:spPr>
        <a:xfrm>
          <a:off x="2398389" y="2016211"/>
          <a:ext cx="667008" cy="11116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73E3A-15FC-408E-B7B9-9CF04966C180}">
      <dsp:nvSpPr>
        <dsp:cNvPr id="0" name=""/>
        <dsp:cNvSpPr/>
      </dsp:nvSpPr>
      <dsp:spPr>
        <a:xfrm>
          <a:off x="3104307" y="2016211"/>
          <a:ext cx="667008" cy="11116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5FB1A-1A10-4E69-8709-243E3031E110}">
      <dsp:nvSpPr>
        <dsp:cNvPr id="0" name=""/>
        <dsp:cNvSpPr/>
      </dsp:nvSpPr>
      <dsp:spPr>
        <a:xfrm>
          <a:off x="3810225" y="2016211"/>
          <a:ext cx="667008" cy="11116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6F33D-68D7-435E-BA86-5E5A3D84EBAA}">
      <dsp:nvSpPr>
        <dsp:cNvPr id="0" name=""/>
        <dsp:cNvSpPr/>
      </dsp:nvSpPr>
      <dsp:spPr>
        <a:xfrm>
          <a:off x="4516142" y="2016211"/>
          <a:ext cx="667008" cy="11116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269D3-CFFA-4AA1-86B1-68D3248BE656}">
      <dsp:nvSpPr>
        <dsp:cNvPr id="0" name=""/>
        <dsp:cNvSpPr/>
      </dsp:nvSpPr>
      <dsp:spPr>
        <a:xfrm>
          <a:off x="280637" y="2201084"/>
          <a:ext cx="5002565" cy="454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склонны к новаторству</a:t>
          </a:r>
          <a:r>
            <a:rPr lang="en-US" sz="1800" kern="1200" dirty="0"/>
            <a:t>,</a:t>
          </a:r>
          <a:r>
            <a:rPr lang="ru-RU" sz="1800" kern="1200" dirty="0"/>
            <a:t> проактивные</a:t>
          </a:r>
        </a:p>
      </dsp:txBody>
      <dsp:txXfrm>
        <a:off x="280637" y="2201084"/>
        <a:ext cx="5002565" cy="454778"/>
      </dsp:txXfrm>
    </dsp:sp>
    <dsp:sp modelId="{9A5055A6-0F7D-4797-86B5-E7BC385E674F}">
      <dsp:nvSpPr>
        <dsp:cNvPr id="0" name=""/>
        <dsp:cNvSpPr/>
      </dsp:nvSpPr>
      <dsp:spPr>
        <a:xfrm>
          <a:off x="280637" y="2655862"/>
          <a:ext cx="667008" cy="11116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C7601-EA0A-46E0-96C5-791BC02098F7}">
      <dsp:nvSpPr>
        <dsp:cNvPr id="0" name=""/>
        <dsp:cNvSpPr/>
      </dsp:nvSpPr>
      <dsp:spPr>
        <a:xfrm>
          <a:off x="986554" y="2655862"/>
          <a:ext cx="667008" cy="11116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AA2F6-C9FF-4FEA-AA6E-3C8F4080C8D0}">
      <dsp:nvSpPr>
        <dsp:cNvPr id="0" name=""/>
        <dsp:cNvSpPr/>
      </dsp:nvSpPr>
      <dsp:spPr>
        <a:xfrm>
          <a:off x="1692472" y="2655862"/>
          <a:ext cx="667008" cy="11116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EE5D6-83BF-4731-979D-CB8DB0B0A503}">
      <dsp:nvSpPr>
        <dsp:cNvPr id="0" name=""/>
        <dsp:cNvSpPr/>
      </dsp:nvSpPr>
      <dsp:spPr>
        <a:xfrm>
          <a:off x="2398389" y="2655862"/>
          <a:ext cx="667008" cy="11116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CC8C1-32C1-4C76-A486-E18070CA9B33}">
      <dsp:nvSpPr>
        <dsp:cNvPr id="0" name=""/>
        <dsp:cNvSpPr/>
      </dsp:nvSpPr>
      <dsp:spPr>
        <a:xfrm>
          <a:off x="3104307" y="2655862"/>
          <a:ext cx="667008" cy="11116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EE852-5891-4202-A5AF-B5FD60BEAEF1}">
      <dsp:nvSpPr>
        <dsp:cNvPr id="0" name=""/>
        <dsp:cNvSpPr/>
      </dsp:nvSpPr>
      <dsp:spPr>
        <a:xfrm>
          <a:off x="3810225" y="2655862"/>
          <a:ext cx="667008" cy="11116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1515C-63A3-4920-BBD5-D905A52957A8}">
      <dsp:nvSpPr>
        <dsp:cNvPr id="0" name=""/>
        <dsp:cNvSpPr/>
      </dsp:nvSpPr>
      <dsp:spPr>
        <a:xfrm>
          <a:off x="4516142" y="2655862"/>
          <a:ext cx="667008" cy="11116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2F80A-7D10-4CB2-B3D3-5CB9FBDBBB4C}">
      <dsp:nvSpPr>
        <dsp:cNvPr id="0" name=""/>
        <dsp:cNvSpPr/>
      </dsp:nvSpPr>
      <dsp:spPr>
        <a:xfrm>
          <a:off x="804113" y="0"/>
          <a:ext cx="3387688" cy="338768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D2056-7DA1-4C5D-A2F4-F726AC8F6364}">
      <dsp:nvSpPr>
        <dsp:cNvPr id="0" name=""/>
        <dsp:cNvSpPr/>
      </dsp:nvSpPr>
      <dsp:spPr>
        <a:xfrm>
          <a:off x="2497957" y="340588"/>
          <a:ext cx="2201997" cy="8019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Умеют выявить лидера</a:t>
          </a:r>
        </a:p>
      </dsp:txBody>
      <dsp:txXfrm>
        <a:off x="2537104" y="379735"/>
        <a:ext cx="2123703" cy="723635"/>
      </dsp:txXfrm>
    </dsp:sp>
    <dsp:sp modelId="{2DD08566-639B-4FC5-9D01-87569EC6DA5F}">
      <dsp:nvSpPr>
        <dsp:cNvPr id="0" name=""/>
        <dsp:cNvSpPr/>
      </dsp:nvSpPr>
      <dsp:spPr>
        <a:xfrm>
          <a:off x="2497957" y="1242758"/>
          <a:ext cx="2201997" cy="8019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могут примирять людей и разрешать конфликты, снижать напряженность</a:t>
          </a:r>
        </a:p>
      </dsp:txBody>
      <dsp:txXfrm>
        <a:off x="2537104" y="1281905"/>
        <a:ext cx="2123703" cy="723635"/>
      </dsp:txXfrm>
    </dsp:sp>
    <dsp:sp modelId="{508DA6FD-2D9F-4ADA-9D80-9B6B280B404C}">
      <dsp:nvSpPr>
        <dsp:cNvPr id="0" name=""/>
        <dsp:cNvSpPr/>
      </dsp:nvSpPr>
      <dsp:spPr>
        <a:xfrm>
          <a:off x="2497957" y="2144929"/>
          <a:ext cx="2201997" cy="8019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способны поддерживать атмосферу взаимного доверия и уважения</a:t>
          </a:r>
        </a:p>
      </dsp:txBody>
      <dsp:txXfrm>
        <a:off x="2537104" y="2184076"/>
        <a:ext cx="2123703" cy="7236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454BE-5C4E-4B7E-B363-C2138260ECBA}">
      <dsp:nvSpPr>
        <dsp:cNvPr id="0" name=""/>
        <dsp:cNvSpPr/>
      </dsp:nvSpPr>
      <dsp:spPr>
        <a:xfrm>
          <a:off x="839" y="518014"/>
          <a:ext cx="3274380" cy="19646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Те, кто хорош в </a:t>
          </a:r>
          <a:r>
            <a:rPr lang="ru-RU" sz="1600" b="1" kern="1200" dirty="0"/>
            <a:t>(E)</a:t>
          </a:r>
          <a:r>
            <a:rPr lang="ru-RU" sz="1600" kern="1200" dirty="0"/>
            <a:t> – роли, хотят перемен. Это вступает в противоречие с </a:t>
          </a:r>
          <a:r>
            <a:rPr lang="ru-RU" sz="1600" b="1" kern="1200" dirty="0"/>
            <a:t>(A)</a:t>
          </a:r>
          <a:r>
            <a:rPr lang="ru-RU" sz="1600" kern="1200" dirty="0"/>
            <a:t> – ролью, требующей контроля и консервативности</a:t>
          </a:r>
        </a:p>
      </dsp:txBody>
      <dsp:txXfrm>
        <a:off x="839" y="518014"/>
        <a:ext cx="3274380" cy="1964628"/>
      </dsp:txXfrm>
    </dsp:sp>
    <dsp:sp modelId="{A85BD53D-E4CA-4F63-A5EA-09D49C5FC763}">
      <dsp:nvSpPr>
        <dsp:cNvPr id="0" name=""/>
        <dsp:cNvSpPr/>
      </dsp:nvSpPr>
      <dsp:spPr>
        <a:xfrm>
          <a:off x="3602658" y="518014"/>
          <a:ext cx="3274380" cy="19646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Те, кто склонен к </a:t>
          </a:r>
          <a:r>
            <a:rPr lang="ru-RU" sz="1600" b="1" kern="1200" dirty="0"/>
            <a:t>(P)</a:t>
          </a:r>
          <a:r>
            <a:rPr lang="ru-RU" sz="1600" kern="1200" dirty="0"/>
            <a:t> – роли, отставляют в сторону чувства, сосредотачиваясь на цели, и упускают межличностные аспекты взаимодействия. Это автоматически ведет к ущемлению </a:t>
          </a:r>
          <a:r>
            <a:rPr lang="ru-RU" sz="1600" b="1" kern="1200" dirty="0"/>
            <a:t>(I)</a:t>
          </a:r>
          <a:r>
            <a:rPr lang="ru-RU" sz="1600" kern="1200" dirty="0"/>
            <a:t> – роли</a:t>
          </a:r>
        </a:p>
      </dsp:txBody>
      <dsp:txXfrm>
        <a:off x="3602658" y="518014"/>
        <a:ext cx="3274380" cy="1964628"/>
      </dsp:txXfrm>
    </dsp:sp>
    <dsp:sp modelId="{1DD08AB5-2DA6-422B-9695-29F324B346AA}">
      <dsp:nvSpPr>
        <dsp:cNvPr id="0" name=""/>
        <dsp:cNvSpPr/>
      </dsp:nvSpPr>
      <dsp:spPr>
        <a:xfrm>
          <a:off x="839" y="2810081"/>
          <a:ext cx="3274380" cy="19646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Исполнители </a:t>
          </a:r>
          <a:r>
            <a:rPr lang="ru-RU" sz="1600" b="1" kern="1200" dirty="0"/>
            <a:t>(E) </a:t>
          </a:r>
          <a:r>
            <a:rPr lang="ru-RU" sz="1600" kern="1200" dirty="0"/>
            <a:t>– роли хотят постоянных новшеств, и их мысли направлены на долгосрочную перспективу, что в свою очередь вступает в противоречие с качествами </a:t>
          </a:r>
          <a:r>
            <a:rPr lang="ru-RU" sz="1600" b="1" kern="1200" dirty="0"/>
            <a:t>(P)</a:t>
          </a:r>
          <a:r>
            <a:rPr lang="ru-RU" sz="1600" kern="1200" dirty="0"/>
            <a:t> – роли, которая направлена на выполнении текущих процессов</a:t>
          </a:r>
        </a:p>
      </dsp:txBody>
      <dsp:txXfrm>
        <a:off x="839" y="2810081"/>
        <a:ext cx="3274380" cy="1964628"/>
      </dsp:txXfrm>
    </dsp:sp>
    <dsp:sp modelId="{01C54BC1-0EC5-40A8-824C-95B1A6BD2510}">
      <dsp:nvSpPr>
        <dsp:cNvPr id="0" name=""/>
        <dsp:cNvSpPr/>
      </dsp:nvSpPr>
      <dsp:spPr>
        <a:xfrm>
          <a:off x="3602658" y="2810081"/>
          <a:ext cx="3274380" cy="19646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Чем больше вы стремитесь к систематизации и установлению правил </a:t>
          </a:r>
          <a:r>
            <a:rPr lang="ru-RU" sz="1600" b="1" kern="1200" dirty="0"/>
            <a:t>(А)</a:t>
          </a:r>
          <a:r>
            <a:rPr lang="ru-RU" sz="1600" kern="1200" dirty="0"/>
            <a:t>, тем больше страшитесь перемен и новшеств </a:t>
          </a:r>
          <a:r>
            <a:rPr lang="ru-RU" sz="1600" b="1" kern="1200" dirty="0"/>
            <a:t>(E)</a:t>
          </a:r>
          <a:r>
            <a:rPr lang="ru-RU" sz="1600" kern="1200" dirty="0"/>
            <a:t>, и наоборот</a:t>
          </a:r>
        </a:p>
      </dsp:txBody>
      <dsp:txXfrm>
        <a:off x="3602658" y="2810081"/>
        <a:ext cx="3274380" cy="19646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6CC63-CCF9-401E-925B-94E27D2FA158}">
      <dsp:nvSpPr>
        <dsp:cNvPr id="0" name=""/>
        <dsp:cNvSpPr/>
      </dsp:nvSpPr>
      <dsp:spPr>
        <a:xfrm>
          <a:off x="2018340" y="2974220"/>
          <a:ext cx="741413" cy="2119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0706" y="0"/>
              </a:lnTo>
              <a:lnTo>
                <a:pt x="370706" y="2119131"/>
              </a:lnTo>
              <a:lnTo>
                <a:pt x="741413" y="2119131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332919" y="3977658"/>
        <a:ext cx="112254" cy="112254"/>
      </dsp:txXfrm>
    </dsp:sp>
    <dsp:sp modelId="{1086864B-58D9-4D75-8209-29868B803FEA}">
      <dsp:nvSpPr>
        <dsp:cNvPr id="0" name=""/>
        <dsp:cNvSpPr/>
      </dsp:nvSpPr>
      <dsp:spPr>
        <a:xfrm>
          <a:off x="2018340" y="2974220"/>
          <a:ext cx="741413" cy="706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0706" y="0"/>
              </a:lnTo>
              <a:lnTo>
                <a:pt x="370706" y="706377"/>
              </a:lnTo>
              <a:lnTo>
                <a:pt x="741413" y="706377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363445" y="3301807"/>
        <a:ext cx="51202" cy="51202"/>
      </dsp:txXfrm>
    </dsp:sp>
    <dsp:sp modelId="{0010DE62-31E8-4163-A6C1-2B2092BCC7DF}">
      <dsp:nvSpPr>
        <dsp:cNvPr id="0" name=""/>
        <dsp:cNvSpPr/>
      </dsp:nvSpPr>
      <dsp:spPr>
        <a:xfrm>
          <a:off x="2018340" y="2267842"/>
          <a:ext cx="741413" cy="706377"/>
        </a:xfrm>
        <a:custGeom>
          <a:avLst/>
          <a:gdLst/>
          <a:ahLst/>
          <a:cxnLst/>
          <a:rect l="0" t="0" r="0" b="0"/>
          <a:pathLst>
            <a:path>
              <a:moveTo>
                <a:pt x="0" y="706377"/>
              </a:moveTo>
              <a:lnTo>
                <a:pt x="370706" y="706377"/>
              </a:lnTo>
              <a:lnTo>
                <a:pt x="370706" y="0"/>
              </a:lnTo>
              <a:lnTo>
                <a:pt x="741413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363445" y="2595430"/>
        <a:ext cx="51202" cy="51202"/>
      </dsp:txXfrm>
    </dsp:sp>
    <dsp:sp modelId="{2EC2A69C-951A-4F69-9C49-6EB62391668E}">
      <dsp:nvSpPr>
        <dsp:cNvPr id="0" name=""/>
        <dsp:cNvSpPr/>
      </dsp:nvSpPr>
      <dsp:spPr>
        <a:xfrm>
          <a:off x="2018340" y="855088"/>
          <a:ext cx="741413" cy="2119131"/>
        </a:xfrm>
        <a:custGeom>
          <a:avLst/>
          <a:gdLst/>
          <a:ahLst/>
          <a:cxnLst/>
          <a:rect l="0" t="0" r="0" b="0"/>
          <a:pathLst>
            <a:path>
              <a:moveTo>
                <a:pt x="0" y="2119131"/>
              </a:moveTo>
              <a:lnTo>
                <a:pt x="370706" y="2119131"/>
              </a:lnTo>
              <a:lnTo>
                <a:pt x="370706" y="0"/>
              </a:lnTo>
              <a:lnTo>
                <a:pt x="741413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332919" y="1858526"/>
        <a:ext cx="112254" cy="112254"/>
      </dsp:txXfrm>
    </dsp:sp>
    <dsp:sp modelId="{78E08BB7-9BE9-4A5B-B28A-3AE31625DB50}">
      <dsp:nvSpPr>
        <dsp:cNvPr id="0" name=""/>
        <dsp:cNvSpPr/>
      </dsp:nvSpPr>
      <dsp:spPr>
        <a:xfrm rot="16200000">
          <a:off x="-1520981" y="2409118"/>
          <a:ext cx="5948440" cy="11302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Руководители и лидеры</a:t>
          </a:r>
          <a:r>
            <a:rPr lang="en-US" sz="4000" kern="1200" dirty="0"/>
            <a:t> [2]</a:t>
          </a:r>
          <a:endParaRPr lang="ru-RU" sz="4000" kern="1200" dirty="0"/>
        </a:p>
      </dsp:txBody>
      <dsp:txXfrm>
        <a:off x="-1520981" y="2409118"/>
        <a:ext cx="5948440" cy="1130203"/>
      </dsp:txXfrm>
    </dsp:sp>
    <dsp:sp modelId="{06A80A93-CB0A-4E50-B7ED-1CD6286B0D35}">
      <dsp:nvSpPr>
        <dsp:cNvPr id="0" name=""/>
        <dsp:cNvSpPr/>
      </dsp:nvSpPr>
      <dsp:spPr>
        <a:xfrm>
          <a:off x="2759753" y="289986"/>
          <a:ext cx="3707067" cy="11302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 err="1"/>
            <a:t>PaeI</a:t>
          </a:r>
          <a:r>
            <a:rPr lang="ru-RU" sz="1300" kern="1200" dirty="0"/>
            <a:t> Лидер, преуспевающий и в производстве результатов (P), и в интеграции (I), который способен удовлетворительно справляться с администрированием (А) и предпринимательством (E)</a:t>
          </a:r>
        </a:p>
      </dsp:txBody>
      <dsp:txXfrm>
        <a:off x="2759753" y="289986"/>
        <a:ext cx="3707067" cy="1130203"/>
      </dsp:txXfrm>
    </dsp:sp>
    <dsp:sp modelId="{D98FA734-A4A6-4A50-86B3-A468FE3CC6A9}">
      <dsp:nvSpPr>
        <dsp:cNvPr id="0" name=""/>
        <dsp:cNvSpPr/>
      </dsp:nvSpPr>
      <dsp:spPr>
        <a:xfrm>
          <a:off x="2759753" y="1702740"/>
          <a:ext cx="3707067" cy="11302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 err="1"/>
            <a:t>pAeI</a:t>
          </a:r>
          <a:r>
            <a:rPr lang="ru-RU" sz="1300" kern="1200" dirty="0"/>
            <a:t>  Лидер, преуспевающий и в администрировании (А), и в интеграции (I), который способен удовлетворительно справляться с производством результатов (P) и предпринимательством (E)</a:t>
          </a:r>
        </a:p>
      </dsp:txBody>
      <dsp:txXfrm>
        <a:off x="2759753" y="1702740"/>
        <a:ext cx="3707067" cy="1130203"/>
      </dsp:txXfrm>
    </dsp:sp>
    <dsp:sp modelId="{DCCADB0F-FEC6-46F3-BF74-FB09F56F95EC}">
      <dsp:nvSpPr>
        <dsp:cNvPr id="0" name=""/>
        <dsp:cNvSpPr/>
      </dsp:nvSpPr>
      <dsp:spPr>
        <a:xfrm>
          <a:off x="2759753" y="3115495"/>
          <a:ext cx="3707067" cy="11302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 err="1"/>
            <a:t>Paei</a:t>
          </a:r>
          <a:r>
            <a:rPr lang="ru-RU" sz="1300" kern="1200" dirty="0"/>
            <a:t> Руководитель, преуспевающий в производстве результатов (P) и удовлетворительно справляющийся с другими ролями. В его коде нет прочерков, однако, поскольку интеграция (I) не является его сильной стороной, он не может быть лидером, только руководителем</a:t>
          </a:r>
        </a:p>
      </dsp:txBody>
      <dsp:txXfrm>
        <a:off x="2759753" y="3115495"/>
        <a:ext cx="3707067" cy="1130203"/>
      </dsp:txXfrm>
    </dsp:sp>
    <dsp:sp modelId="{1394189D-752A-452E-BEA8-6367093B7A35}">
      <dsp:nvSpPr>
        <dsp:cNvPr id="0" name=""/>
        <dsp:cNvSpPr/>
      </dsp:nvSpPr>
      <dsp:spPr>
        <a:xfrm>
          <a:off x="2759753" y="4528249"/>
          <a:ext cx="3707067" cy="11302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 err="1"/>
            <a:t>paE</a:t>
          </a:r>
          <a:r>
            <a:rPr lang="ru-RU" sz="1300" b="1" kern="1200" dirty="0"/>
            <a:t>-</a:t>
          </a:r>
          <a:r>
            <a:rPr lang="ru-RU" sz="1300" kern="1200" dirty="0"/>
            <a:t> Несостоявшийся руководитель. Несмотря на то что он прекрасно справляется с предпринимательством (E), в его коде есть пробел. Он не способен исполнять роль интегратора (I) даже на минимальном уровне</a:t>
          </a:r>
        </a:p>
      </dsp:txBody>
      <dsp:txXfrm>
        <a:off x="2759753" y="4528249"/>
        <a:ext cx="3707067" cy="1130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666C-CD28-4A14-823F-C8F3A4A8F56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A6A4-7FC5-449B-A27D-37880F253BD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87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666C-CD28-4A14-823F-C8F3A4A8F56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A6A4-7FC5-449B-A27D-37880F253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7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666C-CD28-4A14-823F-C8F3A4A8F56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A6A4-7FC5-449B-A27D-37880F253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7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666C-CD28-4A14-823F-C8F3A4A8F56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A6A4-7FC5-449B-A27D-37880F253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07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666C-CD28-4A14-823F-C8F3A4A8F56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A6A4-7FC5-449B-A27D-37880F253BD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98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666C-CD28-4A14-823F-C8F3A4A8F56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A6A4-7FC5-449B-A27D-37880F253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666C-CD28-4A14-823F-C8F3A4A8F56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A6A4-7FC5-449B-A27D-37880F253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6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666C-CD28-4A14-823F-C8F3A4A8F56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A6A4-7FC5-449B-A27D-37880F253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3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666C-CD28-4A14-823F-C8F3A4A8F56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A6A4-7FC5-449B-A27D-37880F253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2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BB666C-CD28-4A14-823F-C8F3A4A8F56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4BA6A4-7FC5-449B-A27D-37880F253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9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666C-CD28-4A14-823F-C8F3A4A8F56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A6A4-7FC5-449B-A27D-37880F253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8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BB666C-CD28-4A14-823F-C8F3A4A8F569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E4BA6A4-7FC5-449B-A27D-37880F253BD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70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D3176910-1FFF-4C01-912F-DCF46E4C5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67" y="2945596"/>
            <a:ext cx="6387548" cy="297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502AC-EB0A-4B76-9FEE-1237B7430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407" y="323022"/>
            <a:ext cx="10613985" cy="210212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Типология руководителей по И. Адизесу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7CD547D-6FEB-4EA9-8DCE-26359D85433D}"/>
              </a:ext>
            </a:extLst>
          </p:cNvPr>
          <p:cNvSpPr txBox="1">
            <a:spLocks/>
          </p:cNvSpPr>
          <p:nvPr/>
        </p:nvSpPr>
        <p:spPr>
          <a:xfrm>
            <a:off x="172278" y="3062607"/>
            <a:ext cx="5280489" cy="210212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Выполнил студент </a:t>
            </a:r>
          </a:p>
          <a:p>
            <a:r>
              <a:rPr lang="ru-RU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ФИО</a:t>
            </a:r>
          </a:p>
          <a:p>
            <a:r>
              <a:rPr lang="ru-RU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Группа</a:t>
            </a:r>
          </a:p>
          <a:p>
            <a:endParaRPr lang="ru-RU" sz="2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7646E-4A22-4EA6-862A-0F5ECFD9C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41" y="253935"/>
            <a:ext cx="9404723" cy="140053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Спасибо за Внимание !!!</a:t>
            </a:r>
          </a:p>
        </p:txBody>
      </p:sp>
      <p:pic>
        <p:nvPicPr>
          <p:cNvPr id="2052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5EFACE35-A819-4A0C-8811-14FFE8105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7"/>
          <a:stretch/>
        </p:blipFill>
        <p:spPr bwMode="auto">
          <a:xfrm>
            <a:off x="1122914" y="1654465"/>
            <a:ext cx="10141434" cy="453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EDC2F9E-656B-4C16-A35F-69A3DACC4841}"/>
              </a:ext>
            </a:extLst>
          </p:cNvPr>
          <p:cNvSpPr txBox="1">
            <a:spLocks/>
          </p:cNvSpPr>
          <p:nvPr/>
        </p:nvSpPr>
        <p:spPr>
          <a:xfrm>
            <a:off x="250694" y="213821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Идеальный руководитель по мнению Адизеса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60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7646E-4A22-4EA6-862A-0F5ECFD9C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41" y="253935"/>
            <a:ext cx="9404723" cy="140053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Спасибо за Внимание !!!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EDC2F9E-656B-4C16-A35F-69A3DACC4841}"/>
              </a:ext>
            </a:extLst>
          </p:cNvPr>
          <p:cNvSpPr txBox="1">
            <a:spLocks/>
          </p:cNvSpPr>
          <p:nvPr/>
        </p:nvSpPr>
        <p:spPr>
          <a:xfrm>
            <a:off x="1393638" y="934143"/>
            <a:ext cx="9404723" cy="14406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Список использованной литературы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3BA40-6B1E-4C05-9187-2663522789DB}"/>
              </a:ext>
            </a:extLst>
          </p:cNvPr>
          <p:cNvSpPr txBox="1"/>
          <p:nvPr/>
        </p:nvSpPr>
        <p:spPr>
          <a:xfrm>
            <a:off x="914399" y="2039332"/>
            <a:ext cx="109197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ru-RU" sz="2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1. </a:t>
            </a:r>
            <a:r>
              <a:rPr lang="ru-RU" sz="2400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Адизес</a:t>
            </a:r>
            <a:r>
              <a:rPr lang="ru-RU" sz="2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 И. Развитие лидеров: Как понять свой стиль управления и эффективно общаться с носителями иных стилей. - М.: Альпина Бизнес Букс, 2008. - 143 с.</a:t>
            </a:r>
          </a:p>
          <a:p>
            <a:pPr indent="457200"/>
            <a:r>
              <a:rPr lang="ru-RU" sz="2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2. </a:t>
            </a:r>
            <a:r>
              <a:rPr lang="ru-RU" sz="2400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Кибанов</a:t>
            </a:r>
            <a:r>
              <a:rPr lang="ru-RU" sz="2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 А.Я. Управление персоналом. -- М.: </a:t>
            </a:r>
            <a:r>
              <a:rPr lang="ru-RU" sz="2400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КноРус</a:t>
            </a:r>
            <a:r>
              <a:rPr lang="ru-RU" sz="2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, 2015.--208 с</a:t>
            </a:r>
            <a:endParaRPr lang="ru-RU" sz="2400" dirty="0">
              <a:solidFill>
                <a:srgbClr val="646464"/>
              </a:solidFill>
              <a:latin typeface="Roboto" panose="02000000000000000000" pitchFamily="2" charset="0"/>
            </a:endParaRPr>
          </a:p>
          <a:p>
            <a:pPr indent="457200"/>
            <a:r>
              <a:rPr lang="ru-RU" sz="2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3. Управление персоналом организации / Под ред. А.Я. </a:t>
            </a:r>
            <a:r>
              <a:rPr lang="ru-RU" sz="2400" b="0" i="0" dirty="0" err="1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Кибанова</a:t>
            </a:r>
            <a:r>
              <a:rPr lang="ru-RU" sz="2400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.-- М.: ИНФРА-М, 2019. -- 638 с.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7431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1829E24-F680-4361-83C3-9DF53FC7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08" y="222058"/>
            <a:ext cx="9404723" cy="140053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Что такое </a:t>
            </a:r>
            <a:r>
              <a:rPr lang="en-US" dirty="0">
                <a:solidFill>
                  <a:schemeClr val="tx1"/>
                </a:solidFill>
              </a:rPr>
              <a:t>PAEI</a:t>
            </a:r>
            <a:br>
              <a:rPr lang="en-US" dirty="0"/>
            </a:br>
            <a:endParaRPr lang="ru-RU" dirty="0"/>
          </a:p>
        </p:txBody>
      </p:sp>
      <p:pic>
        <p:nvPicPr>
          <p:cNvPr id="7" name="Содержимое 6" descr="типология-лидерства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75408" y="1046266"/>
            <a:ext cx="5000808" cy="5111279"/>
          </a:xfr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A86B200-654A-42E7-84CE-17F200FF9E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3891903"/>
              </p:ext>
            </p:extLst>
          </p:nvPr>
        </p:nvGraphicFramePr>
        <p:xfrm>
          <a:off x="4977769" y="222059"/>
          <a:ext cx="7108214" cy="6118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071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1ACD0-350E-4C75-A86E-55CEDBDE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1" y="213820"/>
            <a:ext cx="9404723" cy="14005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(P) </a:t>
            </a:r>
            <a:r>
              <a:rPr lang="ru-RU" dirty="0">
                <a:solidFill>
                  <a:schemeClr val="tx1"/>
                </a:solidFill>
              </a:rPr>
              <a:t>Производство результатов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www.wikihow.com/images_en/thumb/a/a5/Be-a-Good-Manager-Step-7-Version-2.jpg/v4-900px-Be-a-Good-Manager-Step-7-Version-2.jpg">
            <a:extLst>
              <a:ext uri="{FF2B5EF4-FFF2-40B4-BE49-F238E27FC236}">
                <a16:creationId xmlns:a16="http://schemas.microsoft.com/office/drawing/2014/main" id="{AC1F54ED-6DFE-41B7-A9E2-A9519CCCF8B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" r="11559"/>
          <a:stretch/>
        </p:blipFill>
        <p:spPr bwMode="auto">
          <a:xfrm>
            <a:off x="175861" y="1272894"/>
            <a:ext cx="5225620" cy="48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F51ED20-F321-4F67-9043-F26966511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1481" y="1139686"/>
            <a:ext cx="6614658" cy="164327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ru-RU" sz="2200" dirty="0"/>
              <a:t>Первая роль в управлении связана со способностью </a:t>
            </a:r>
            <a:r>
              <a:rPr lang="ru-RU" sz="2200" b="1" dirty="0"/>
              <a:t>производить результаты.</a:t>
            </a:r>
            <a:r>
              <a:rPr lang="ru-RU" sz="2200" dirty="0"/>
              <a:t> Она требует быстрых и решительных действий, основанных на знании технологий и способности к смелым действиям по реализации </a:t>
            </a:r>
            <a:r>
              <a:rPr lang="en-US" sz="2200" dirty="0"/>
              <a:t>[1]</a:t>
            </a:r>
            <a:endParaRPr lang="ru-RU" sz="2200" dirty="0"/>
          </a:p>
          <a:p>
            <a:pPr marL="0" indent="0" fontAlgn="base">
              <a:buNone/>
            </a:pPr>
            <a:endParaRPr lang="ru-RU" sz="100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A8CFF41-7EA9-4CA6-85A0-9F05E4CBBB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053984"/>
              </p:ext>
            </p:extLst>
          </p:nvPr>
        </p:nvGraphicFramePr>
        <p:xfrm>
          <a:off x="5566931" y="2782957"/>
          <a:ext cx="6449208" cy="3549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358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2ED3C-8544-4621-B4E4-261FB31A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57" y="164393"/>
            <a:ext cx="9404723" cy="14005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(A) </a:t>
            </a:r>
            <a:r>
              <a:rPr lang="ru-RU" dirty="0">
                <a:solidFill>
                  <a:schemeClr val="tx1"/>
                </a:solidFill>
              </a:rPr>
              <a:t>Администрирование</a:t>
            </a:r>
            <a:br>
              <a:rPr lang="ru-RU" dirty="0"/>
            </a:br>
            <a:endParaRPr lang="ru-RU" dirty="0"/>
          </a:p>
        </p:txBody>
      </p:sp>
      <p:pic>
        <p:nvPicPr>
          <p:cNvPr id="2052" name="Picture 4" descr="https://www.wikihow.com/images_en/thumb/5/55/Be-a-Good-Manager-Step-16.jpg/v4-900px-Be-a-Good-Manager-Step-16.jpg">
            <a:extLst>
              <a:ext uri="{FF2B5EF4-FFF2-40B4-BE49-F238E27FC236}">
                <a16:creationId xmlns:a16="http://schemas.microsoft.com/office/drawing/2014/main" id="{43A763C7-A98C-4ACB-ADEA-2ADF3C41C25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r="10718"/>
          <a:stretch/>
        </p:blipFill>
        <p:spPr bwMode="auto">
          <a:xfrm>
            <a:off x="6671249" y="1154936"/>
            <a:ext cx="5520751" cy="510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447D9C3-A7BC-4BC1-9A89-0BA2C4931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32" y="1220400"/>
            <a:ext cx="6204917" cy="1869831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0" algn="ctr">
              <a:buNone/>
            </a:pPr>
            <a:r>
              <a:rPr lang="ru-RU" sz="8800" dirty="0"/>
              <a:t>Чтобы организация оставалась эффективной в краткосрочный период, ей необходим администратор. Эта функция обеспечивает организации </a:t>
            </a:r>
            <a:r>
              <a:rPr lang="ru-RU" sz="8800" b="1" dirty="0"/>
              <a:t>эффективное исполнение ее миссии</a:t>
            </a:r>
            <a:r>
              <a:rPr lang="ru-RU" sz="8800" dirty="0"/>
              <a:t>. Она включает в себя координирование, распределение обязанностей, отслеживание процесса, контроль и руководство</a:t>
            </a:r>
            <a:r>
              <a:rPr lang="en-US" sz="8800" dirty="0"/>
              <a:t> [1]</a:t>
            </a:r>
            <a:endParaRPr lang="ru-RU" sz="8800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D2DE1A8-A794-439C-AE78-D1C3F598FF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9955214"/>
              </p:ext>
            </p:extLst>
          </p:nvPr>
        </p:nvGraphicFramePr>
        <p:xfrm>
          <a:off x="1085209" y="3090231"/>
          <a:ext cx="5417504" cy="318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FA50756-74EB-455D-8A1E-33DF6095290F}"/>
              </a:ext>
            </a:extLst>
          </p:cNvPr>
          <p:cNvSpPr txBox="1"/>
          <p:nvPr/>
        </p:nvSpPr>
        <p:spPr>
          <a:xfrm rot="16200000">
            <a:off x="-1016413" y="4189533"/>
            <a:ext cx="32799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Основные характеристики </a:t>
            </a:r>
            <a:r>
              <a:rPr lang="ru-RU" sz="1800" dirty="0"/>
              <a:t>людей, предрасположенных к (А) – роли</a:t>
            </a:r>
            <a:r>
              <a:rPr lang="en-US" sz="1800" dirty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43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D3302-19C4-40FD-A228-B5A6111A1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19" y="156155"/>
            <a:ext cx="9404723" cy="14005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(E) </a:t>
            </a:r>
            <a:r>
              <a:rPr lang="ru-RU" dirty="0">
                <a:solidFill>
                  <a:schemeClr val="tx1"/>
                </a:solidFill>
              </a:rPr>
              <a:t>Предпринимательство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905F5-F788-4F42-A2B0-1DCBC883B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720" y="984165"/>
            <a:ext cx="6557319" cy="186877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algn="ctr">
              <a:buNone/>
            </a:pPr>
            <a:r>
              <a:rPr lang="ru-RU" sz="2200" dirty="0"/>
              <a:t>Предпринимательство обеспечивает организации результативность в долгосрочной перспективе. Оно </a:t>
            </a:r>
            <a:r>
              <a:rPr lang="ru-RU" sz="2200" b="1" dirty="0"/>
              <a:t>определяет направление, которое организация должна избрать</a:t>
            </a:r>
            <a:r>
              <a:rPr lang="ru-RU" sz="2200" dirty="0"/>
              <a:t>, чтоб достигнуть желаемого изменения. Осуществляется прогноз направлений и разработка стратегий для адаптации организации</a:t>
            </a:r>
            <a:r>
              <a:rPr lang="en-US" sz="2200" dirty="0"/>
              <a:t> [1]</a:t>
            </a:r>
            <a:endParaRPr lang="ru-RU" sz="2200" dirty="0"/>
          </a:p>
        </p:txBody>
      </p:sp>
      <p:pic>
        <p:nvPicPr>
          <p:cNvPr id="3074" name="Picture 2" descr="https://www.wikihow.com/images_en/thumb/c/ce/Be-a-Good-Manager-Step-11-Version-2.jpg/v4-900px-Be-a-Good-Manager-Step-11-Version-2.jpg">
            <a:extLst>
              <a:ext uri="{FF2B5EF4-FFF2-40B4-BE49-F238E27FC236}">
                <a16:creationId xmlns:a16="http://schemas.microsoft.com/office/drawing/2014/main" id="{E180E32D-8CD8-4DA7-86A2-E39604FE98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4483" r="12080" b="-4483"/>
          <a:stretch/>
        </p:blipFill>
        <p:spPr bwMode="auto">
          <a:xfrm>
            <a:off x="6679097" y="856420"/>
            <a:ext cx="5382108" cy="516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4F33360-E30E-46F7-B15A-9887A743A1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2574974"/>
              </p:ext>
            </p:extLst>
          </p:nvPr>
        </p:nvGraphicFramePr>
        <p:xfrm>
          <a:off x="1089200" y="2574544"/>
          <a:ext cx="5563840" cy="3688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5578CD1-EEA2-4A1B-B2D1-203F2E3F2D2E}"/>
              </a:ext>
            </a:extLst>
          </p:cNvPr>
          <p:cNvSpPr txBox="1"/>
          <p:nvPr/>
        </p:nvSpPr>
        <p:spPr>
          <a:xfrm rot="16200000">
            <a:off x="-973550" y="3957286"/>
            <a:ext cx="31320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Основные характеристики </a:t>
            </a:r>
            <a:r>
              <a:rPr lang="ru-RU" sz="1800" dirty="0"/>
              <a:t>людей, предрасположенных к (Е) – роли</a:t>
            </a:r>
            <a:r>
              <a:rPr lang="en-US" sz="1800" dirty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47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D5D5B-A672-4E86-BF20-A9ECFA44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21" y="205583"/>
            <a:ext cx="9404723" cy="14005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(I) </a:t>
            </a:r>
            <a:r>
              <a:rPr lang="ru-RU" dirty="0">
                <a:solidFill>
                  <a:schemeClr val="tx1"/>
                </a:solidFill>
              </a:rPr>
              <a:t>Интеграция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www.wikihow.com/images_en/thumb/e/ed/Be-a-Good-Manager-Step-18.jpg/v4-900px-Be-a-Good-Manager-Step-18.jpg">
            <a:extLst>
              <a:ext uri="{FF2B5EF4-FFF2-40B4-BE49-F238E27FC236}">
                <a16:creationId xmlns:a16="http://schemas.microsoft.com/office/drawing/2014/main" id="{FEF221F7-1384-47A2-A50A-C620407F8F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0" r="9417"/>
          <a:stretch/>
        </p:blipFill>
        <p:spPr bwMode="auto">
          <a:xfrm>
            <a:off x="198782" y="1022173"/>
            <a:ext cx="5377161" cy="498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48F412E-0D55-44C3-B9BE-C272CA48B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943" y="362939"/>
            <a:ext cx="6616057" cy="299243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ru-RU" sz="2200" dirty="0"/>
              <a:t>Интеграция обеспечивает организации эффективность в долгосрочной перспективе. При выстраивании атмосферы и системы ценностей в коллективе функция этой роли – </a:t>
            </a:r>
            <a:r>
              <a:rPr lang="ru-RU" sz="2200" b="1" dirty="0"/>
              <a:t>обеспечить совместную работу людей в команде, а не по отдельности</a:t>
            </a:r>
            <a:r>
              <a:rPr lang="ru-RU" sz="2200" dirty="0"/>
              <a:t> Интеграция требует умения сплотить людей, несмотря на их различия в способностях, точках зрения, стилях и личных интересов</a:t>
            </a:r>
            <a:r>
              <a:rPr lang="en-US" sz="2200" dirty="0"/>
              <a:t> [1]</a:t>
            </a:r>
            <a:endParaRPr lang="ru-RU" sz="2200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13CF75B-63CD-4653-8D05-99762A074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8833434"/>
              </p:ext>
            </p:extLst>
          </p:nvPr>
        </p:nvGraphicFramePr>
        <p:xfrm>
          <a:off x="5867709" y="2875722"/>
          <a:ext cx="5504069" cy="338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6CC00E3-F75F-4BD4-8922-3FE6808186F2}"/>
              </a:ext>
            </a:extLst>
          </p:cNvPr>
          <p:cNvSpPr txBox="1"/>
          <p:nvPr/>
        </p:nvSpPr>
        <p:spPr>
          <a:xfrm rot="5400000">
            <a:off x="9714895" y="4118892"/>
            <a:ext cx="3833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>
              <a:buNone/>
            </a:pPr>
            <a:r>
              <a:rPr lang="ru-RU" sz="1800" b="1" dirty="0"/>
              <a:t>Основные характеристики</a:t>
            </a:r>
            <a:r>
              <a:rPr lang="ru-RU" sz="1800" dirty="0"/>
              <a:t> людей, предрасположенных к (I) – роли</a:t>
            </a:r>
            <a:r>
              <a:rPr lang="en-US" sz="1800" dirty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7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7BF1E-AD11-4FA3-A74C-24628D4AD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95" y="213821"/>
            <a:ext cx="9404723" cy="140053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Ролевые конфликты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v4-900px-Be-a-Good-Manager-Step-10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0084" r="12331"/>
          <a:stretch/>
        </p:blipFill>
        <p:spPr>
          <a:xfrm>
            <a:off x="6785113" y="936564"/>
            <a:ext cx="5196499" cy="5023444"/>
          </a:xfr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0278C03-EB64-475C-B3C9-5F60106B4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59617"/>
              </p:ext>
            </p:extLst>
          </p:nvPr>
        </p:nvGraphicFramePr>
        <p:xfrm>
          <a:off x="210388" y="936564"/>
          <a:ext cx="6877878" cy="5292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313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694" y="213821"/>
            <a:ext cx="9404723" cy="1400530"/>
          </a:xfrm>
        </p:spPr>
        <p:txBody>
          <a:bodyPr/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1028" name="Picture 4" descr="https://www.wikihow.com/images_en/thumb/8/81/Be-a-Good-Manager-Step-5.jpg/v4-900px-Be-a-Good-Manager-Step-5.jpg">
            <a:extLst>
              <a:ext uri="{FF2B5EF4-FFF2-40B4-BE49-F238E27FC236}">
                <a16:creationId xmlns:a16="http://schemas.microsoft.com/office/drawing/2014/main" id="{B49230FD-150F-4769-B919-44B92D9F4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6" r="13042"/>
          <a:stretch/>
        </p:blipFill>
        <p:spPr bwMode="auto">
          <a:xfrm>
            <a:off x="7832035" y="472883"/>
            <a:ext cx="3882888" cy="520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8288235-EE65-496C-ABD2-1B945C9E41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430139"/>
              </p:ext>
            </p:extLst>
          </p:nvPr>
        </p:nvGraphicFramePr>
        <p:xfrm>
          <a:off x="477077" y="213821"/>
          <a:ext cx="7354958" cy="5948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694" y="213821"/>
            <a:ext cx="9404723" cy="140053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Руководители и лидеры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s://www.wikihow.com/images_en/thumb/d/db/Be-a-Good-Manager-Step-1-Version-2.jpg/v4-900px-Be-a-Good-Manager-Step-1-Version-2.jpg">
            <a:extLst>
              <a:ext uri="{FF2B5EF4-FFF2-40B4-BE49-F238E27FC236}">
                <a16:creationId xmlns:a16="http://schemas.microsoft.com/office/drawing/2014/main" id="{3F304A24-434F-4490-92FA-2850E36EFFC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2"/>
          <a:stretch/>
        </p:blipFill>
        <p:spPr bwMode="auto">
          <a:xfrm>
            <a:off x="409720" y="1063036"/>
            <a:ext cx="5010419" cy="502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0139" y="1063036"/>
            <a:ext cx="6228522" cy="513898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/>
              <a:t>Адизес</a:t>
            </a:r>
            <a:r>
              <a:rPr lang="ru-RU" sz="2400" dirty="0"/>
              <a:t> показывает метафорически на примере кисти руки. Необходимы все пальцы руки, но большой важнее всего. Большой палец главенствует, поскольку только он может работать с другими. Лидер тот, кто способен объединять различия и сплотить команду несмотря на эти различия</a:t>
            </a:r>
            <a:r>
              <a:rPr lang="en-US" sz="2400" dirty="0"/>
              <a:t> [3]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Поскольку он преуспевает в (I) – роли, он объединяет людей, устанавливая культуру общения, основанную на взаимном доверии и уважении</a:t>
            </a:r>
          </a:p>
          <a:p>
            <a:pPr marL="0" indent="0" algn="ctr">
              <a:buNone/>
            </a:pPr>
            <a:r>
              <a:rPr lang="en-US" sz="2400" i="1" dirty="0"/>
              <a:t>“</a:t>
            </a:r>
            <a:r>
              <a:rPr lang="ru-RU" sz="2400" i="1" dirty="0"/>
              <a:t>Хорошего лидера делает не университет, где он учился, не то, что он имеет, не связи, а его человеческие качества</a:t>
            </a:r>
            <a:r>
              <a:rPr lang="en-US" sz="2400" i="1" dirty="0"/>
              <a:t>”</a:t>
            </a:r>
            <a:endParaRPr lang="ru-RU" sz="24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259</TotalTime>
  <Words>839</Words>
  <Application>Microsoft Office PowerPoint</Application>
  <PresentationFormat>Широкоэкранный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Roboto</vt:lpstr>
      <vt:lpstr>Ретро</vt:lpstr>
      <vt:lpstr>Типология руководителей по И. Адизесу</vt:lpstr>
      <vt:lpstr>Что такое PAEI </vt:lpstr>
      <vt:lpstr>(P) Производство результатов </vt:lpstr>
      <vt:lpstr>(A) Администрирование </vt:lpstr>
      <vt:lpstr>(E) Предпринимательство </vt:lpstr>
      <vt:lpstr>(I) Интеграция </vt:lpstr>
      <vt:lpstr>Ролевые конфликты </vt:lpstr>
      <vt:lpstr> </vt:lpstr>
      <vt:lpstr>Руководители и лидеры </vt:lpstr>
      <vt:lpstr>Спасибо за Внимание !!!</vt:lpstr>
      <vt:lpstr>Спасибо за Внимание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Типология руководителей по Ицкаху Адизесу (PAEI)</dc:title>
  <dc:creator>data1556@live.com</dc:creator>
  <cp:lastModifiedBy>Tanya</cp:lastModifiedBy>
  <cp:revision>25</cp:revision>
  <dcterms:created xsi:type="dcterms:W3CDTF">2018-05-21T12:22:40Z</dcterms:created>
  <dcterms:modified xsi:type="dcterms:W3CDTF">2022-02-21T16:37:52Z</dcterms:modified>
</cp:coreProperties>
</file>